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9" r:id="rId3"/>
    <p:sldId id="258" r:id="rId4"/>
    <p:sldId id="260" r:id="rId5"/>
    <p:sldId id="261" r:id="rId6"/>
    <p:sldId id="263" r:id="rId7"/>
    <p:sldId id="262" r:id="rId8"/>
    <p:sldId id="265" r:id="rId9"/>
    <p:sldId id="269" r:id="rId10"/>
    <p:sldId id="268" r:id="rId11"/>
    <p:sldId id="267" r:id="rId12"/>
    <p:sldId id="266" r:id="rId13"/>
    <p:sldId id="264" r:id="rId14"/>
    <p:sldId id="271" r:id="rId15"/>
    <p:sldId id="272" r:id="rId16"/>
    <p:sldId id="273" r:id="rId17"/>
    <p:sldId id="274" r:id="rId18"/>
    <p:sldId id="275" r:id="rId19"/>
    <p:sldId id="270"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1C434B-70B6-46AA-80FB-CA42892A89D7}" v="506" dt="2023-06-05T06:04:18.245"/>
  </p1510:revLst>
</p1510:revInfo>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108"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as Montenegro De Almas" userId="a608bc01e6e4896b" providerId="LiveId" clId="{EB1C434B-70B6-46AA-80FB-CA42892A89D7}"/>
    <pc:docChg chg="undo custSel delSld modSld sldOrd">
      <pc:chgData name="Elias Montenegro De Almas" userId="a608bc01e6e4896b" providerId="LiveId" clId="{EB1C434B-70B6-46AA-80FB-CA42892A89D7}" dt="2023-06-05T06:04:26.453" v="13566" actId="12788"/>
      <pc:docMkLst>
        <pc:docMk/>
      </pc:docMkLst>
      <pc:sldChg chg="modSp mod">
        <pc:chgData name="Elias Montenegro De Almas" userId="a608bc01e6e4896b" providerId="LiveId" clId="{EB1C434B-70B6-46AA-80FB-CA42892A89D7}" dt="2023-06-04T22:07:22.432" v="2130" actId="114"/>
        <pc:sldMkLst>
          <pc:docMk/>
          <pc:sldMk cId="1632148088" sldId="256"/>
        </pc:sldMkLst>
        <pc:spChg chg="mod">
          <ac:chgData name="Elias Montenegro De Almas" userId="a608bc01e6e4896b" providerId="LiveId" clId="{EB1C434B-70B6-46AA-80FB-CA42892A89D7}" dt="2023-06-04T22:07:22.432" v="2130" actId="114"/>
          <ac:spMkLst>
            <pc:docMk/>
            <pc:sldMk cId="1632148088" sldId="256"/>
            <ac:spMk id="2" creationId="{384354CF-C158-67B8-BAEE-A7DFFEE16B78}"/>
          </ac:spMkLst>
        </pc:spChg>
      </pc:sldChg>
      <pc:sldChg chg="addSp delSp modSp mod modAnim">
        <pc:chgData name="Elias Montenegro De Almas" userId="a608bc01e6e4896b" providerId="LiveId" clId="{EB1C434B-70B6-46AA-80FB-CA42892A89D7}" dt="2023-06-05T03:29:45.179" v="9790"/>
        <pc:sldMkLst>
          <pc:docMk/>
          <pc:sldMk cId="2629032845" sldId="258"/>
        </pc:sldMkLst>
        <pc:spChg chg="mod">
          <ac:chgData name="Elias Montenegro De Almas" userId="a608bc01e6e4896b" providerId="LiveId" clId="{EB1C434B-70B6-46AA-80FB-CA42892A89D7}" dt="2023-06-04T19:56:16.460" v="182" actId="20577"/>
          <ac:spMkLst>
            <pc:docMk/>
            <pc:sldMk cId="2629032845" sldId="258"/>
            <ac:spMk id="3" creationId="{588589A3-3F60-8096-C4AA-1C6A98946A93}"/>
          </ac:spMkLst>
        </pc:spChg>
        <pc:picChg chg="add mod">
          <ac:chgData name="Elias Montenegro De Almas" userId="a608bc01e6e4896b" providerId="LiveId" clId="{EB1C434B-70B6-46AA-80FB-CA42892A89D7}" dt="2023-06-04T21:51:47.230" v="886" actId="1076"/>
          <ac:picMkLst>
            <pc:docMk/>
            <pc:sldMk cId="2629032845" sldId="258"/>
            <ac:picMk id="5" creationId="{26BE5771-B027-9EA2-FF93-B5B7296598A5}"/>
          </ac:picMkLst>
        </pc:picChg>
        <pc:picChg chg="add mod">
          <ac:chgData name="Elias Montenegro De Almas" userId="a608bc01e6e4896b" providerId="LiveId" clId="{EB1C434B-70B6-46AA-80FB-CA42892A89D7}" dt="2023-06-04T21:51:36.747" v="883" actId="1076"/>
          <ac:picMkLst>
            <pc:docMk/>
            <pc:sldMk cId="2629032845" sldId="258"/>
            <ac:picMk id="12" creationId="{93843E4E-3893-13B9-98E4-9EC3E7235F9A}"/>
          </ac:picMkLst>
        </pc:picChg>
        <pc:picChg chg="add mod">
          <ac:chgData name="Elias Montenegro De Almas" userId="a608bc01e6e4896b" providerId="LiveId" clId="{EB1C434B-70B6-46AA-80FB-CA42892A89D7}" dt="2023-06-04T21:51:51.660" v="887" actId="1076"/>
          <ac:picMkLst>
            <pc:docMk/>
            <pc:sldMk cId="2629032845" sldId="258"/>
            <ac:picMk id="14" creationId="{441DC505-8D66-6978-CCED-9DD321261872}"/>
          </ac:picMkLst>
        </pc:picChg>
        <pc:picChg chg="add del mod">
          <ac:chgData name="Elias Montenegro De Almas" userId="a608bc01e6e4896b" providerId="LiveId" clId="{EB1C434B-70B6-46AA-80FB-CA42892A89D7}" dt="2023-06-05T01:09:04.643" v="5869"/>
          <ac:picMkLst>
            <pc:docMk/>
            <pc:sldMk cId="2629032845" sldId="258"/>
            <ac:picMk id="15" creationId="{3174C1B1-F312-8B97-FE50-E300DFA5A6D5}"/>
          </ac:picMkLst>
        </pc:picChg>
      </pc:sldChg>
      <pc:sldChg chg="modSp mod modTransition">
        <pc:chgData name="Elias Montenegro De Almas" userId="a608bc01e6e4896b" providerId="LiveId" clId="{EB1C434B-70B6-46AA-80FB-CA42892A89D7}" dt="2023-06-04T22:10:18.300" v="2140"/>
        <pc:sldMkLst>
          <pc:docMk/>
          <pc:sldMk cId="3895914293" sldId="259"/>
        </pc:sldMkLst>
        <pc:spChg chg="mod">
          <ac:chgData name="Elias Montenegro De Almas" userId="a608bc01e6e4896b" providerId="LiveId" clId="{EB1C434B-70B6-46AA-80FB-CA42892A89D7}" dt="2023-06-04T19:56:11.252" v="178" actId="20577"/>
          <ac:spMkLst>
            <pc:docMk/>
            <pc:sldMk cId="3895914293" sldId="259"/>
            <ac:spMk id="3" creationId="{588589A3-3F60-8096-C4AA-1C6A98946A93}"/>
          </ac:spMkLst>
        </pc:spChg>
        <pc:spChg chg="mod">
          <ac:chgData name="Elias Montenegro De Almas" userId="a608bc01e6e4896b" providerId="LiveId" clId="{EB1C434B-70B6-46AA-80FB-CA42892A89D7}" dt="2023-06-04T22:08:27.539" v="2136" actId="1076"/>
          <ac:spMkLst>
            <pc:docMk/>
            <pc:sldMk cId="3895914293" sldId="259"/>
            <ac:spMk id="4" creationId="{AEBC8C70-30FE-27E7-AA6C-B5193F1E11F8}"/>
          </ac:spMkLst>
        </pc:spChg>
        <pc:spChg chg="mod">
          <ac:chgData name="Elias Montenegro De Almas" userId="a608bc01e6e4896b" providerId="LiveId" clId="{EB1C434B-70B6-46AA-80FB-CA42892A89D7}" dt="2023-06-04T22:08:54.842" v="2138" actId="2085"/>
          <ac:spMkLst>
            <pc:docMk/>
            <pc:sldMk cId="3895914293" sldId="259"/>
            <ac:spMk id="6" creationId="{5F96C95F-9010-B64C-5660-639A5AD8EC99}"/>
          </ac:spMkLst>
        </pc:spChg>
        <pc:picChg chg="mod">
          <ac:chgData name="Elias Montenegro De Almas" userId="a608bc01e6e4896b" providerId="LiveId" clId="{EB1C434B-70B6-46AA-80FB-CA42892A89D7}" dt="2023-06-04T22:09:22.531" v="2139" actId="1582"/>
          <ac:picMkLst>
            <pc:docMk/>
            <pc:sldMk cId="3895914293" sldId="259"/>
            <ac:picMk id="5" creationId="{CCDB46FF-96BC-374B-12F7-192EC87F36CB}"/>
          </ac:picMkLst>
        </pc:picChg>
      </pc:sldChg>
      <pc:sldChg chg="addSp delSp modSp mod modAnim">
        <pc:chgData name="Elias Montenegro De Almas" userId="a608bc01e6e4896b" providerId="LiveId" clId="{EB1C434B-70B6-46AA-80FB-CA42892A89D7}" dt="2023-06-05T03:32:35.422" v="9797" actId="114"/>
        <pc:sldMkLst>
          <pc:docMk/>
          <pc:sldMk cId="3693875883" sldId="260"/>
        </pc:sldMkLst>
        <pc:spChg chg="add del mod">
          <ac:chgData name="Elias Montenegro De Almas" userId="a608bc01e6e4896b" providerId="LiveId" clId="{EB1C434B-70B6-46AA-80FB-CA42892A89D7}" dt="2023-06-04T20:36:10.362" v="232"/>
          <ac:spMkLst>
            <pc:docMk/>
            <pc:sldMk cId="3693875883" sldId="260"/>
            <ac:spMk id="2" creationId="{5795B81D-28D0-0A88-386F-DD14E4782A70}"/>
          </ac:spMkLst>
        </pc:spChg>
        <pc:spChg chg="add mod">
          <ac:chgData name="Elias Montenegro De Almas" userId="a608bc01e6e4896b" providerId="LiveId" clId="{EB1C434B-70B6-46AA-80FB-CA42892A89D7}" dt="2023-06-05T03:32:30.177" v="9795" actId="114"/>
          <ac:spMkLst>
            <pc:docMk/>
            <pc:sldMk cId="3693875883" sldId="260"/>
            <ac:spMk id="2" creationId="{CE7A110B-FB75-066E-FC0A-549431CE1DC8}"/>
          </ac:spMkLst>
        </pc:spChg>
        <pc:spChg chg="mod">
          <ac:chgData name="Elias Montenegro De Almas" userId="a608bc01e6e4896b" providerId="LiveId" clId="{EB1C434B-70B6-46AA-80FB-CA42892A89D7}" dt="2023-06-04T19:55:55.553" v="170" actId="20577"/>
          <ac:spMkLst>
            <pc:docMk/>
            <pc:sldMk cId="3693875883" sldId="260"/>
            <ac:spMk id="3" creationId="{588589A3-3F60-8096-C4AA-1C6A98946A93}"/>
          </ac:spMkLst>
        </pc:spChg>
        <pc:spChg chg="add mod">
          <ac:chgData name="Elias Montenegro De Almas" userId="a608bc01e6e4896b" providerId="LiveId" clId="{EB1C434B-70B6-46AA-80FB-CA42892A89D7}" dt="2023-06-05T03:32:35.422" v="9797" actId="114"/>
          <ac:spMkLst>
            <pc:docMk/>
            <pc:sldMk cId="3693875883" sldId="260"/>
            <ac:spMk id="5" creationId="{180B6EE4-0F50-86D6-2904-2AB84186E50F}"/>
          </ac:spMkLst>
        </pc:spChg>
        <pc:spChg chg="add del mod">
          <ac:chgData name="Elias Montenegro De Almas" userId="a608bc01e6e4896b" providerId="LiveId" clId="{EB1C434B-70B6-46AA-80FB-CA42892A89D7}" dt="2023-06-04T20:36:10.362" v="234"/>
          <ac:spMkLst>
            <pc:docMk/>
            <pc:sldMk cId="3693875883" sldId="260"/>
            <ac:spMk id="5" creationId="{542A3DC8-AB70-D79F-22DF-E1B3FE5E7697}"/>
          </ac:spMkLst>
        </pc:spChg>
        <pc:spChg chg="add mod">
          <ac:chgData name="Elias Montenegro De Almas" userId="a608bc01e6e4896b" providerId="LiveId" clId="{EB1C434B-70B6-46AA-80FB-CA42892A89D7}" dt="2023-06-04T22:01:24.391" v="1661" actId="20577"/>
          <ac:spMkLst>
            <pc:docMk/>
            <pc:sldMk cId="3693875883" sldId="260"/>
            <ac:spMk id="6" creationId="{E2D9B7EB-777F-B003-3952-5AAF593763CF}"/>
          </ac:spMkLst>
        </pc:spChg>
        <pc:spChg chg="add del mod">
          <ac:chgData name="Elias Montenegro De Almas" userId="a608bc01e6e4896b" providerId="LiveId" clId="{EB1C434B-70B6-46AA-80FB-CA42892A89D7}" dt="2023-06-04T21:30:35.283" v="351"/>
          <ac:spMkLst>
            <pc:docMk/>
            <pc:sldMk cId="3693875883" sldId="260"/>
            <ac:spMk id="7" creationId="{1DE9A6A8-CD94-4B5C-3D3D-C47B092186AC}"/>
          </ac:spMkLst>
        </pc:spChg>
        <pc:spChg chg="add mod">
          <ac:chgData name="Elias Montenegro De Almas" userId="a608bc01e6e4896b" providerId="LiveId" clId="{EB1C434B-70B6-46AA-80FB-CA42892A89D7}" dt="2023-06-05T03:32:24.375" v="9793" actId="114"/>
          <ac:spMkLst>
            <pc:docMk/>
            <pc:sldMk cId="3693875883" sldId="260"/>
            <ac:spMk id="8" creationId="{28C7052A-EC8D-BF3F-BE89-016151EE85A3}"/>
          </ac:spMkLst>
        </pc:spChg>
      </pc:sldChg>
      <pc:sldChg chg="addSp delSp modSp mod">
        <pc:chgData name="Elias Montenegro De Almas" userId="a608bc01e6e4896b" providerId="LiveId" clId="{EB1C434B-70B6-46AA-80FB-CA42892A89D7}" dt="2023-06-04T22:57:11.921" v="3716" actId="1076"/>
        <pc:sldMkLst>
          <pc:docMk/>
          <pc:sldMk cId="257984160" sldId="261"/>
        </pc:sldMkLst>
        <pc:spChg chg="mod">
          <ac:chgData name="Elias Montenegro De Almas" userId="a608bc01e6e4896b" providerId="LiveId" clId="{EB1C434B-70B6-46AA-80FB-CA42892A89D7}" dt="2023-06-04T19:56:03.008" v="174" actId="20577"/>
          <ac:spMkLst>
            <pc:docMk/>
            <pc:sldMk cId="257984160" sldId="261"/>
            <ac:spMk id="3" creationId="{588589A3-3F60-8096-C4AA-1C6A98946A93}"/>
          </ac:spMkLst>
        </pc:spChg>
        <pc:spChg chg="add mod">
          <ac:chgData name="Elias Montenegro De Almas" userId="a608bc01e6e4896b" providerId="LiveId" clId="{EB1C434B-70B6-46AA-80FB-CA42892A89D7}" dt="2023-06-04T22:56:31.784" v="3712" actId="553"/>
          <ac:spMkLst>
            <pc:docMk/>
            <pc:sldMk cId="257984160" sldId="261"/>
            <ac:spMk id="6" creationId="{73E86D65-661A-D219-5FAA-0618F67F20F1}"/>
          </ac:spMkLst>
        </pc:spChg>
        <pc:spChg chg="add del mod">
          <ac:chgData name="Elias Montenegro De Almas" userId="a608bc01e6e4896b" providerId="LiveId" clId="{EB1C434B-70B6-46AA-80FB-CA42892A89D7}" dt="2023-06-04T22:27:18.264" v="2894" actId="11529"/>
          <ac:spMkLst>
            <pc:docMk/>
            <pc:sldMk cId="257984160" sldId="261"/>
            <ac:spMk id="7" creationId="{4F930455-7399-F360-7415-44717DE716C9}"/>
          </ac:spMkLst>
        </pc:spChg>
        <pc:spChg chg="add del mod">
          <ac:chgData name="Elias Montenegro De Almas" userId="a608bc01e6e4896b" providerId="LiveId" clId="{EB1C434B-70B6-46AA-80FB-CA42892A89D7}" dt="2023-06-04T22:31:46.934" v="2920"/>
          <ac:spMkLst>
            <pc:docMk/>
            <pc:sldMk cId="257984160" sldId="261"/>
            <ac:spMk id="8" creationId="{44565F80-0406-F3C6-A4CB-3EF6DA1D9A89}"/>
          </ac:spMkLst>
        </pc:spChg>
        <pc:spChg chg="add mod">
          <ac:chgData name="Elias Montenegro De Almas" userId="a608bc01e6e4896b" providerId="LiveId" clId="{EB1C434B-70B6-46AA-80FB-CA42892A89D7}" dt="2023-06-04T22:37:37.537" v="2968" actId="255"/>
          <ac:spMkLst>
            <pc:docMk/>
            <pc:sldMk cId="257984160" sldId="261"/>
            <ac:spMk id="9" creationId="{9B55BE85-E773-2D51-CABB-828D1780AAEE}"/>
          </ac:spMkLst>
        </pc:spChg>
        <pc:spChg chg="add mod">
          <ac:chgData name="Elias Montenegro De Almas" userId="a608bc01e6e4896b" providerId="LiveId" clId="{EB1C434B-70B6-46AA-80FB-CA42892A89D7}" dt="2023-06-04T22:57:11.921" v="3716" actId="1076"/>
          <ac:spMkLst>
            <pc:docMk/>
            <pc:sldMk cId="257984160" sldId="261"/>
            <ac:spMk id="10" creationId="{C4EB1038-2964-2C16-2677-13B4E277EBC3}"/>
          </ac:spMkLst>
        </pc:spChg>
        <pc:spChg chg="add mod">
          <ac:chgData name="Elias Montenegro De Almas" userId="a608bc01e6e4896b" providerId="LiveId" clId="{EB1C434B-70B6-46AA-80FB-CA42892A89D7}" dt="2023-06-04T22:57:08.446" v="3715" actId="1076"/>
          <ac:spMkLst>
            <pc:docMk/>
            <pc:sldMk cId="257984160" sldId="261"/>
            <ac:spMk id="11" creationId="{722F8B4A-790C-2FB1-57F3-4C059DBBC8C3}"/>
          </ac:spMkLst>
        </pc:spChg>
        <pc:spChg chg="add mod">
          <ac:chgData name="Elias Montenegro De Almas" userId="a608bc01e6e4896b" providerId="LiveId" clId="{EB1C434B-70B6-46AA-80FB-CA42892A89D7}" dt="2023-06-04T22:57:03.751" v="3714" actId="1076"/>
          <ac:spMkLst>
            <pc:docMk/>
            <pc:sldMk cId="257984160" sldId="261"/>
            <ac:spMk id="12" creationId="{1B7D9662-C833-E133-B787-341E2EF6D405}"/>
          </ac:spMkLst>
        </pc:spChg>
        <pc:picChg chg="add mod modCrop">
          <ac:chgData name="Elias Montenegro De Almas" userId="a608bc01e6e4896b" providerId="LiveId" clId="{EB1C434B-70B6-46AA-80FB-CA42892A89D7}" dt="2023-06-04T22:36:54.125" v="2961" actId="1076"/>
          <ac:picMkLst>
            <pc:docMk/>
            <pc:sldMk cId="257984160" sldId="261"/>
            <ac:picMk id="5" creationId="{611ED75F-DB4E-5974-3ED6-6A20D19A67E9}"/>
          </ac:picMkLst>
        </pc:picChg>
      </pc:sldChg>
      <pc:sldChg chg="delSp modSp del mod">
        <pc:chgData name="Elias Montenegro De Almas" userId="a608bc01e6e4896b" providerId="LiveId" clId="{EB1C434B-70B6-46AA-80FB-CA42892A89D7}" dt="2023-06-04T19:52:45.131" v="104" actId="2696"/>
        <pc:sldMkLst>
          <pc:docMk/>
          <pc:sldMk cId="1429429409" sldId="261"/>
        </pc:sldMkLst>
        <pc:spChg chg="mod">
          <ac:chgData name="Elias Montenegro De Almas" userId="a608bc01e6e4896b" providerId="LiveId" clId="{EB1C434B-70B6-46AA-80FB-CA42892A89D7}" dt="2023-06-04T19:25:48.765" v="102" actId="20577"/>
          <ac:spMkLst>
            <pc:docMk/>
            <pc:sldMk cId="1429429409" sldId="261"/>
            <ac:spMk id="2" creationId="{C4CA0637-CCAA-425E-A57A-6205AFDC8B8C}"/>
          </ac:spMkLst>
        </pc:spChg>
        <pc:spChg chg="del">
          <ac:chgData name="Elias Montenegro De Almas" userId="a608bc01e6e4896b" providerId="LiveId" clId="{EB1C434B-70B6-46AA-80FB-CA42892A89D7}" dt="2023-06-04T19:52:38.802" v="103" actId="21"/>
          <ac:spMkLst>
            <pc:docMk/>
            <pc:sldMk cId="1429429409" sldId="261"/>
            <ac:spMk id="10" creationId="{A865CC01-A53B-495A-820C-BEC2680EDC42}"/>
          </ac:spMkLst>
        </pc:spChg>
      </pc:sldChg>
      <pc:sldChg chg="addSp delSp modSp mod">
        <pc:chgData name="Elias Montenegro De Almas" userId="a608bc01e6e4896b" providerId="LiveId" clId="{EB1C434B-70B6-46AA-80FB-CA42892A89D7}" dt="2023-06-04T23:16:18.240" v="3916" actId="1076"/>
        <pc:sldMkLst>
          <pc:docMk/>
          <pc:sldMk cId="3662712090" sldId="262"/>
        </pc:sldMkLst>
        <pc:spChg chg="add mod">
          <ac:chgData name="Elias Montenegro De Almas" userId="a608bc01e6e4896b" providerId="LiveId" clId="{EB1C434B-70B6-46AA-80FB-CA42892A89D7}" dt="2023-06-04T23:15:29.878" v="3903" actId="1076"/>
          <ac:spMkLst>
            <pc:docMk/>
            <pc:sldMk cId="3662712090" sldId="262"/>
            <ac:spMk id="2" creationId="{0616C845-FA95-9196-A042-D7EBB1C0A392}"/>
          </ac:spMkLst>
        </pc:spChg>
        <pc:spChg chg="mod">
          <ac:chgData name="Elias Montenegro De Almas" userId="a608bc01e6e4896b" providerId="LiveId" clId="{EB1C434B-70B6-46AA-80FB-CA42892A89D7}" dt="2023-06-04T19:56:23.757" v="186" actId="20577"/>
          <ac:spMkLst>
            <pc:docMk/>
            <pc:sldMk cId="3662712090" sldId="262"/>
            <ac:spMk id="3" creationId="{588589A3-3F60-8096-C4AA-1C6A98946A93}"/>
          </ac:spMkLst>
        </pc:spChg>
        <pc:picChg chg="add del mod">
          <ac:chgData name="Elias Montenegro De Almas" userId="a608bc01e6e4896b" providerId="LiveId" clId="{EB1C434B-70B6-46AA-80FB-CA42892A89D7}" dt="2023-06-04T23:00:32.069" v="3774" actId="931"/>
          <ac:picMkLst>
            <pc:docMk/>
            <pc:sldMk cId="3662712090" sldId="262"/>
            <ac:picMk id="6" creationId="{BD795328-F8C0-ED81-D7C0-F4E192CED4E2}"/>
          </ac:picMkLst>
        </pc:picChg>
        <pc:picChg chg="add del mod">
          <ac:chgData name="Elias Montenegro De Almas" userId="a608bc01e6e4896b" providerId="LiveId" clId="{EB1C434B-70B6-46AA-80FB-CA42892A89D7}" dt="2023-06-04T23:00:32.069" v="3774" actId="931"/>
          <ac:picMkLst>
            <pc:docMk/>
            <pc:sldMk cId="3662712090" sldId="262"/>
            <ac:picMk id="8" creationId="{BEC33F71-8020-290A-FF13-7D2F4C289C91}"/>
          </ac:picMkLst>
        </pc:picChg>
        <pc:picChg chg="add del mod">
          <ac:chgData name="Elias Montenegro De Almas" userId="a608bc01e6e4896b" providerId="LiveId" clId="{EB1C434B-70B6-46AA-80FB-CA42892A89D7}" dt="2023-06-04T23:00:32.069" v="3774" actId="931"/>
          <ac:picMkLst>
            <pc:docMk/>
            <pc:sldMk cId="3662712090" sldId="262"/>
            <ac:picMk id="10" creationId="{B607C3DE-CFC8-0A96-D8F3-1C7948E25710}"/>
          </ac:picMkLst>
        </pc:picChg>
        <pc:picChg chg="add del mod">
          <ac:chgData name="Elias Montenegro De Almas" userId="a608bc01e6e4896b" providerId="LiveId" clId="{EB1C434B-70B6-46AA-80FB-CA42892A89D7}" dt="2023-06-04T23:00:32.069" v="3774" actId="931"/>
          <ac:picMkLst>
            <pc:docMk/>
            <pc:sldMk cId="3662712090" sldId="262"/>
            <ac:picMk id="12" creationId="{F1A4C66D-2E7A-1AA2-15DC-EBA71B19FF54}"/>
          </ac:picMkLst>
        </pc:picChg>
        <pc:picChg chg="add del mod">
          <ac:chgData name="Elias Montenegro De Almas" userId="a608bc01e6e4896b" providerId="LiveId" clId="{EB1C434B-70B6-46AA-80FB-CA42892A89D7}" dt="2023-06-04T23:00:32.069" v="3774" actId="931"/>
          <ac:picMkLst>
            <pc:docMk/>
            <pc:sldMk cId="3662712090" sldId="262"/>
            <ac:picMk id="14" creationId="{7BA96A1F-BAFC-29A1-ED74-6A9A946A8E60}"/>
          </ac:picMkLst>
        </pc:picChg>
        <pc:picChg chg="add del mod">
          <ac:chgData name="Elias Montenegro De Almas" userId="a608bc01e6e4896b" providerId="LiveId" clId="{EB1C434B-70B6-46AA-80FB-CA42892A89D7}" dt="2023-06-04T23:00:32.069" v="3774" actId="931"/>
          <ac:picMkLst>
            <pc:docMk/>
            <pc:sldMk cId="3662712090" sldId="262"/>
            <ac:picMk id="16" creationId="{B0A96491-200A-D18E-2FC5-8C841661984D}"/>
          </ac:picMkLst>
        </pc:picChg>
        <pc:picChg chg="add mod modCrop">
          <ac:chgData name="Elias Montenegro De Almas" userId="a608bc01e6e4896b" providerId="LiveId" clId="{EB1C434B-70B6-46AA-80FB-CA42892A89D7}" dt="2023-06-04T23:15:42.566" v="3906" actId="1076"/>
          <ac:picMkLst>
            <pc:docMk/>
            <pc:sldMk cId="3662712090" sldId="262"/>
            <ac:picMk id="18" creationId="{94F1F8FF-8A2D-3688-3609-A20828674ABC}"/>
          </ac:picMkLst>
        </pc:picChg>
        <pc:picChg chg="add mod modCrop">
          <ac:chgData name="Elias Montenegro De Almas" userId="a608bc01e6e4896b" providerId="LiveId" clId="{EB1C434B-70B6-46AA-80FB-CA42892A89D7}" dt="2023-06-04T23:16:02.311" v="3911" actId="1076"/>
          <ac:picMkLst>
            <pc:docMk/>
            <pc:sldMk cId="3662712090" sldId="262"/>
            <ac:picMk id="20" creationId="{6FE7C72C-3ADF-749F-3087-F7BDF24F4C75}"/>
          </ac:picMkLst>
        </pc:picChg>
        <pc:picChg chg="add mod modCrop">
          <ac:chgData name="Elias Montenegro De Almas" userId="a608bc01e6e4896b" providerId="LiveId" clId="{EB1C434B-70B6-46AA-80FB-CA42892A89D7}" dt="2023-06-04T23:15:40.344" v="3905" actId="1076"/>
          <ac:picMkLst>
            <pc:docMk/>
            <pc:sldMk cId="3662712090" sldId="262"/>
            <ac:picMk id="22" creationId="{986DBD94-3D45-25EB-DF1C-CE72DB5EB294}"/>
          </ac:picMkLst>
        </pc:picChg>
        <pc:picChg chg="add mod modCrop">
          <ac:chgData name="Elias Montenegro De Almas" userId="a608bc01e6e4896b" providerId="LiveId" clId="{EB1C434B-70B6-46AA-80FB-CA42892A89D7}" dt="2023-06-04T23:16:05.236" v="3912" actId="1076"/>
          <ac:picMkLst>
            <pc:docMk/>
            <pc:sldMk cId="3662712090" sldId="262"/>
            <ac:picMk id="24" creationId="{BBC5A7FE-CA86-CAAC-BCB1-DEF9824AA10E}"/>
          </ac:picMkLst>
        </pc:picChg>
        <pc:picChg chg="add mod modCrop">
          <ac:chgData name="Elias Montenegro De Almas" userId="a608bc01e6e4896b" providerId="LiveId" clId="{EB1C434B-70B6-46AA-80FB-CA42892A89D7}" dt="2023-06-04T23:15:53.337" v="3909" actId="1076"/>
          <ac:picMkLst>
            <pc:docMk/>
            <pc:sldMk cId="3662712090" sldId="262"/>
            <ac:picMk id="26" creationId="{F68568F5-786A-508B-1CE0-F164E63E2752}"/>
          </ac:picMkLst>
        </pc:picChg>
        <pc:picChg chg="add mod modCrop">
          <ac:chgData name="Elias Montenegro De Almas" userId="a608bc01e6e4896b" providerId="LiveId" clId="{EB1C434B-70B6-46AA-80FB-CA42892A89D7}" dt="2023-06-04T23:16:08.542" v="3913" actId="1076"/>
          <ac:picMkLst>
            <pc:docMk/>
            <pc:sldMk cId="3662712090" sldId="262"/>
            <ac:picMk id="28" creationId="{A848AF5B-4403-B190-6C8F-EB6644BB46CA}"/>
          </ac:picMkLst>
        </pc:picChg>
        <pc:picChg chg="add mod">
          <ac:chgData name="Elias Montenegro De Almas" userId="a608bc01e6e4896b" providerId="LiveId" clId="{EB1C434B-70B6-46AA-80FB-CA42892A89D7}" dt="2023-06-04T23:15:45.635" v="3907" actId="1076"/>
          <ac:picMkLst>
            <pc:docMk/>
            <pc:sldMk cId="3662712090" sldId="262"/>
            <ac:picMk id="30" creationId="{67F66E70-5F13-54A8-113F-7099EFC5E992}"/>
          </ac:picMkLst>
        </pc:picChg>
        <pc:picChg chg="add mod">
          <ac:chgData name="Elias Montenegro De Almas" userId="a608bc01e6e4896b" providerId="LiveId" clId="{EB1C434B-70B6-46AA-80FB-CA42892A89D7}" dt="2023-06-04T23:15:47.782" v="3908" actId="1076"/>
          <ac:picMkLst>
            <pc:docMk/>
            <pc:sldMk cId="3662712090" sldId="262"/>
            <ac:picMk id="32" creationId="{43565FAE-8993-19F9-0A56-34838173FA2F}"/>
          </ac:picMkLst>
        </pc:picChg>
        <pc:picChg chg="add mod">
          <ac:chgData name="Elias Montenegro De Almas" userId="a608bc01e6e4896b" providerId="LiveId" clId="{EB1C434B-70B6-46AA-80FB-CA42892A89D7}" dt="2023-06-04T23:15:57.966" v="3910" actId="1076"/>
          <ac:picMkLst>
            <pc:docMk/>
            <pc:sldMk cId="3662712090" sldId="262"/>
            <ac:picMk id="34" creationId="{E0D7740C-CB44-A0EC-3F10-D8DF02A14BA0}"/>
          </ac:picMkLst>
        </pc:picChg>
        <pc:picChg chg="add mod">
          <ac:chgData name="Elias Montenegro De Almas" userId="a608bc01e6e4896b" providerId="LiveId" clId="{EB1C434B-70B6-46AA-80FB-CA42892A89D7}" dt="2023-06-04T23:16:14.614" v="3915" actId="1076"/>
          <ac:picMkLst>
            <pc:docMk/>
            <pc:sldMk cId="3662712090" sldId="262"/>
            <ac:picMk id="36" creationId="{1E950D2F-23C5-A2CC-41DA-CA16370C94F3}"/>
          </ac:picMkLst>
        </pc:picChg>
        <pc:picChg chg="add mod">
          <ac:chgData name="Elias Montenegro De Almas" userId="a608bc01e6e4896b" providerId="LiveId" clId="{EB1C434B-70B6-46AA-80FB-CA42892A89D7}" dt="2023-06-04T23:16:11.105" v="3914" actId="1076"/>
          <ac:picMkLst>
            <pc:docMk/>
            <pc:sldMk cId="3662712090" sldId="262"/>
            <ac:picMk id="37" creationId="{B1134B7A-0996-6879-95B5-5BD6B291F90A}"/>
          </ac:picMkLst>
        </pc:picChg>
        <pc:picChg chg="add mod">
          <ac:chgData name="Elias Montenegro De Almas" userId="a608bc01e6e4896b" providerId="LiveId" clId="{EB1C434B-70B6-46AA-80FB-CA42892A89D7}" dt="2023-06-04T23:16:18.240" v="3916" actId="1076"/>
          <ac:picMkLst>
            <pc:docMk/>
            <pc:sldMk cId="3662712090" sldId="262"/>
            <ac:picMk id="39" creationId="{784C25C4-D433-77E8-0A27-C09D6AFAB566}"/>
          </ac:picMkLst>
        </pc:picChg>
      </pc:sldChg>
      <pc:sldChg chg="addSp delSp modSp mod ord">
        <pc:chgData name="Elias Montenegro De Almas" userId="a608bc01e6e4896b" providerId="LiveId" clId="{EB1C434B-70B6-46AA-80FB-CA42892A89D7}" dt="2023-06-05T00:17:03.611" v="4514" actId="1076"/>
        <pc:sldMkLst>
          <pc:docMk/>
          <pc:sldMk cId="459432937" sldId="263"/>
        </pc:sldMkLst>
        <pc:spChg chg="mod">
          <ac:chgData name="Elias Montenegro De Almas" userId="a608bc01e6e4896b" providerId="LiveId" clId="{EB1C434B-70B6-46AA-80FB-CA42892A89D7}" dt="2023-06-04T19:56:30.415" v="190" actId="20577"/>
          <ac:spMkLst>
            <pc:docMk/>
            <pc:sldMk cId="459432937" sldId="263"/>
            <ac:spMk id="3" creationId="{588589A3-3F60-8096-C4AA-1C6A98946A93}"/>
          </ac:spMkLst>
        </pc:spChg>
        <pc:spChg chg="add mod">
          <ac:chgData name="Elias Montenegro De Almas" userId="a608bc01e6e4896b" providerId="LiveId" clId="{EB1C434B-70B6-46AA-80FB-CA42892A89D7}" dt="2023-06-05T00:09:19.264" v="4493" actId="20577"/>
          <ac:spMkLst>
            <pc:docMk/>
            <pc:sldMk cId="459432937" sldId="263"/>
            <ac:spMk id="20" creationId="{F46E4BF6-8F35-2511-AFB1-DB71B13D0DBC}"/>
          </ac:spMkLst>
        </pc:spChg>
        <pc:picChg chg="add mod">
          <ac:chgData name="Elias Montenegro De Almas" userId="a608bc01e6e4896b" providerId="LiveId" clId="{EB1C434B-70B6-46AA-80FB-CA42892A89D7}" dt="2023-06-04T23:54:27.431" v="3924" actId="14100"/>
          <ac:picMkLst>
            <pc:docMk/>
            <pc:sldMk cId="459432937" sldId="263"/>
            <ac:picMk id="5" creationId="{7287E4AF-05BC-67BA-8B30-4702A4B1A7A4}"/>
          </ac:picMkLst>
        </pc:picChg>
        <pc:picChg chg="add mod">
          <ac:chgData name="Elias Montenegro De Almas" userId="a608bc01e6e4896b" providerId="LiveId" clId="{EB1C434B-70B6-46AA-80FB-CA42892A89D7}" dt="2023-06-04T23:56:40.890" v="3955" actId="14100"/>
          <ac:picMkLst>
            <pc:docMk/>
            <pc:sldMk cId="459432937" sldId="263"/>
            <ac:picMk id="7" creationId="{9F073692-1801-763D-7BB4-59FA18E703C9}"/>
          </ac:picMkLst>
        </pc:picChg>
        <pc:picChg chg="add mod">
          <ac:chgData name="Elias Montenegro De Almas" userId="a608bc01e6e4896b" providerId="LiveId" clId="{EB1C434B-70B6-46AA-80FB-CA42892A89D7}" dt="2023-06-04T23:55:13.324" v="3937" actId="1076"/>
          <ac:picMkLst>
            <pc:docMk/>
            <pc:sldMk cId="459432937" sldId="263"/>
            <ac:picMk id="9" creationId="{4022D8A3-B5C6-8052-B71A-3969F49D5920}"/>
          </ac:picMkLst>
        </pc:picChg>
        <pc:picChg chg="add mod">
          <ac:chgData name="Elias Montenegro De Almas" userId="a608bc01e6e4896b" providerId="LiveId" clId="{EB1C434B-70B6-46AA-80FB-CA42892A89D7}" dt="2023-06-04T23:55:36.093" v="3944" actId="1076"/>
          <ac:picMkLst>
            <pc:docMk/>
            <pc:sldMk cId="459432937" sldId="263"/>
            <ac:picMk id="11" creationId="{A7DE4730-A355-FCDF-F35D-8E1BB577B2D9}"/>
          </ac:picMkLst>
        </pc:picChg>
        <pc:picChg chg="add mod">
          <ac:chgData name="Elias Montenegro De Almas" userId="a608bc01e6e4896b" providerId="LiveId" clId="{EB1C434B-70B6-46AA-80FB-CA42892A89D7}" dt="2023-06-04T23:56:45.806" v="3956" actId="14100"/>
          <ac:picMkLst>
            <pc:docMk/>
            <pc:sldMk cId="459432937" sldId="263"/>
            <ac:picMk id="13" creationId="{EAE7D8F9-F7F9-DEF6-4EF4-C1016A0FA6B4}"/>
          </ac:picMkLst>
        </pc:picChg>
        <pc:picChg chg="add del mod">
          <ac:chgData name="Elias Montenegro De Almas" userId="a608bc01e6e4896b" providerId="LiveId" clId="{EB1C434B-70B6-46AA-80FB-CA42892A89D7}" dt="2023-06-04T23:57:09.201" v="3961" actId="931"/>
          <ac:picMkLst>
            <pc:docMk/>
            <pc:sldMk cId="459432937" sldId="263"/>
            <ac:picMk id="15" creationId="{E9B6A20C-2056-BF58-03F2-09F158EEF2A8}"/>
          </ac:picMkLst>
        </pc:picChg>
        <pc:picChg chg="add mod">
          <ac:chgData name="Elias Montenegro De Almas" userId="a608bc01e6e4896b" providerId="LiveId" clId="{EB1C434B-70B6-46AA-80FB-CA42892A89D7}" dt="2023-06-04T23:57:53.828" v="3968" actId="14100"/>
          <ac:picMkLst>
            <pc:docMk/>
            <pc:sldMk cId="459432937" sldId="263"/>
            <ac:picMk id="17" creationId="{3FBA3F2C-A56A-135B-8334-D9CD8D5B2F6A}"/>
          </ac:picMkLst>
        </pc:picChg>
        <pc:picChg chg="add mod">
          <ac:chgData name="Elias Montenegro De Almas" userId="a608bc01e6e4896b" providerId="LiveId" clId="{EB1C434B-70B6-46AA-80FB-CA42892A89D7}" dt="2023-06-04T23:58:39.439" v="3980" actId="14100"/>
          <ac:picMkLst>
            <pc:docMk/>
            <pc:sldMk cId="459432937" sldId="263"/>
            <ac:picMk id="19" creationId="{4F6FB243-C060-253A-EA2C-EB60D149E440}"/>
          </ac:picMkLst>
        </pc:picChg>
        <pc:picChg chg="add del mod">
          <ac:chgData name="Elias Montenegro De Almas" userId="a608bc01e6e4896b" providerId="LiveId" clId="{EB1C434B-70B6-46AA-80FB-CA42892A89D7}" dt="2023-06-05T00:10:09.735" v="4498" actId="21"/>
          <ac:picMkLst>
            <pc:docMk/>
            <pc:sldMk cId="459432937" sldId="263"/>
            <ac:picMk id="22" creationId="{374595F8-A47F-F71B-5EE0-21388DF9BE0B}"/>
          </ac:picMkLst>
        </pc:picChg>
        <pc:picChg chg="add mod">
          <ac:chgData name="Elias Montenegro De Almas" userId="a608bc01e6e4896b" providerId="LiveId" clId="{EB1C434B-70B6-46AA-80FB-CA42892A89D7}" dt="2023-06-05T00:16:27.032" v="4502" actId="1076"/>
          <ac:picMkLst>
            <pc:docMk/>
            <pc:sldMk cId="459432937" sldId="263"/>
            <ac:picMk id="24" creationId="{16673A08-2CF3-5DB6-DE1C-60EC44113E0D}"/>
          </ac:picMkLst>
        </pc:picChg>
        <pc:picChg chg="add del mod">
          <ac:chgData name="Elias Montenegro De Almas" userId="a608bc01e6e4896b" providerId="LiveId" clId="{EB1C434B-70B6-46AA-80FB-CA42892A89D7}" dt="2023-06-05T00:16:37.920" v="4506" actId="21"/>
          <ac:picMkLst>
            <pc:docMk/>
            <pc:sldMk cId="459432937" sldId="263"/>
            <ac:picMk id="26" creationId="{83702C07-59E0-4F83-474E-235CF0403027}"/>
          </ac:picMkLst>
        </pc:picChg>
        <pc:picChg chg="add mod">
          <ac:chgData name="Elias Montenegro De Almas" userId="a608bc01e6e4896b" providerId="LiveId" clId="{EB1C434B-70B6-46AA-80FB-CA42892A89D7}" dt="2023-06-05T00:16:51.141" v="4510" actId="1076"/>
          <ac:picMkLst>
            <pc:docMk/>
            <pc:sldMk cId="459432937" sldId="263"/>
            <ac:picMk id="28" creationId="{6139072E-F57F-7B2E-B50D-1F63555C3350}"/>
          </ac:picMkLst>
        </pc:picChg>
        <pc:picChg chg="add mod">
          <ac:chgData name="Elias Montenegro De Almas" userId="a608bc01e6e4896b" providerId="LiveId" clId="{EB1C434B-70B6-46AA-80FB-CA42892A89D7}" dt="2023-06-05T00:17:03.611" v="4514" actId="1076"/>
          <ac:picMkLst>
            <pc:docMk/>
            <pc:sldMk cId="459432937" sldId="263"/>
            <ac:picMk id="30" creationId="{2CF39593-0FEA-D47D-CB89-BE601A925227}"/>
          </ac:picMkLst>
        </pc:picChg>
      </pc:sldChg>
      <pc:sldChg chg="addSp modSp mod">
        <pc:chgData name="Elias Montenegro De Almas" userId="a608bc01e6e4896b" providerId="LiveId" clId="{EB1C434B-70B6-46AA-80FB-CA42892A89D7}" dt="2023-06-05T03:28:02.945" v="9780" actId="1076"/>
        <pc:sldMkLst>
          <pc:docMk/>
          <pc:sldMk cId="432871331" sldId="264"/>
        </pc:sldMkLst>
        <pc:spChg chg="add mod ord">
          <ac:chgData name="Elias Montenegro De Almas" userId="a608bc01e6e4896b" providerId="LiveId" clId="{EB1C434B-70B6-46AA-80FB-CA42892A89D7}" dt="2023-06-05T03:16:46.851" v="8234" actId="1076"/>
          <ac:spMkLst>
            <pc:docMk/>
            <pc:sldMk cId="432871331" sldId="264"/>
            <ac:spMk id="2" creationId="{B6FD917A-D444-7202-DACA-DA8FBEFEACD6}"/>
          </ac:spMkLst>
        </pc:spChg>
        <pc:spChg chg="mod">
          <ac:chgData name="Elias Montenegro De Almas" userId="a608bc01e6e4896b" providerId="LiveId" clId="{EB1C434B-70B6-46AA-80FB-CA42892A89D7}" dt="2023-06-04T19:57:10.095" v="216" actId="20577"/>
          <ac:spMkLst>
            <pc:docMk/>
            <pc:sldMk cId="432871331" sldId="264"/>
            <ac:spMk id="3" creationId="{588589A3-3F60-8096-C4AA-1C6A98946A93}"/>
          </ac:spMkLst>
        </pc:spChg>
        <pc:spChg chg="add mod">
          <ac:chgData name="Elias Montenegro De Almas" userId="a608bc01e6e4896b" providerId="LiveId" clId="{EB1C434B-70B6-46AA-80FB-CA42892A89D7}" dt="2023-06-05T03:28:00.105" v="9779" actId="1076"/>
          <ac:spMkLst>
            <pc:docMk/>
            <pc:sldMk cId="432871331" sldId="264"/>
            <ac:spMk id="7" creationId="{676D9378-C21A-C00E-67F2-78764C4C136F}"/>
          </ac:spMkLst>
        </pc:spChg>
        <pc:picChg chg="add mod modCrop">
          <ac:chgData name="Elias Montenegro De Almas" userId="a608bc01e6e4896b" providerId="LiveId" clId="{EB1C434B-70B6-46AA-80FB-CA42892A89D7}" dt="2023-06-05T03:16:37.905" v="8233" actId="1076"/>
          <ac:picMkLst>
            <pc:docMk/>
            <pc:sldMk cId="432871331" sldId="264"/>
            <ac:picMk id="6" creationId="{BBA2F40B-7954-F455-77EC-5D4EE96600E0}"/>
          </ac:picMkLst>
        </pc:picChg>
        <pc:picChg chg="add mod">
          <ac:chgData name="Elias Montenegro De Almas" userId="a608bc01e6e4896b" providerId="LiveId" clId="{EB1C434B-70B6-46AA-80FB-CA42892A89D7}" dt="2023-06-05T03:28:02.945" v="9780" actId="1076"/>
          <ac:picMkLst>
            <pc:docMk/>
            <pc:sldMk cId="432871331" sldId="264"/>
            <ac:picMk id="9" creationId="{C615011E-66E6-5BFB-336A-CE30166E1E98}"/>
          </ac:picMkLst>
        </pc:picChg>
      </pc:sldChg>
      <pc:sldChg chg="addSp delSp modSp mod">
        <pc:chgData name="Elias Montenegro De Almas" userId="a608bc01e6e4896b" providerId="LiveId" clId="{EB1C434B-70B6-46AA-80FB-CA42892A89D7}" dt="2023-06-05T00:50:41.766" v="5741" actId="1076"/>
        <pc:sldMkLst>
          <pc:docMk/>
          <pc:sldMk cId="1512402053" sldId="265"/>
        </pc:sldMkLst>
        <pc:spChg chg="mod">
          <ac:chgData name="Elias Montenegro De Almas" userId="a608bc01e6e4896b" providerId="LiveId" clId="{EB1C434B-70B6-46AA-80FB-CA42892A89D7}" dt="2023-06-04T19:56:36.370" v="196" actId="20577"/>
          <ac:spMkLst>
            <pc:docMk/>
            <pc:sldMk cId="1512402053" sldId="265"/>
            <ac:spMk id="3" creationId="{588589A3-3F60-8096-C4AA-1C6A98946A93}"/>
          </ac:spMkLst>
        </pc:spChg>
        <pc:spChg chg="add del mod">
          <ac:chgData name="Elias Montenegro De Almas" userId="a608bc01e6e4896b" providerId="LiveId" clId="{EB1C434B-70B6-46AA-80FB-CA42892A89D7}" dt="2023-06-05T00:32:48.497" v="4547"/>
          <ac:spMkLst>
            <pc:docMk/>
            <pc:sldMk cId="1512402053" sldId="265"/>
            <ac:spMk id="10" creationId="{B9585F67-6070-A5A1-C7E4-8934F84E7F73}"/>
          </ac:spMkLst>
        </pc:spChg>
        <pc:spChg chg="add mod">
          <ac:chgData name="Elias Montenegro De Almas" userId="a608bc01e6e4896b" providerId="LiveId" clId="{EB1C434B-70B6-46AA-80FB-CA42892A89D7}" dt="2023-06-05T00:33:42.010" v="4584" actId="14100"/>
          <ac:spMkLst>
            <pc:docMk/>
            <pc:sldMk cId="1512402053" sldId="265"/>
            <ac:spMk id="11" creationId="{C831CEDD-7A72-7337-D26D-63791F2E7CDD}"/>
          </ac:spMkLst>
        </pc:spChg>
        <pc:spChg chg="add mod">
          <ac:chgData name="Elias Montenegro De Almas" userId="a608bc01e6e4896b" providerId="LiveId" clId="{EB1C434B-70B6-46AA-80FB-CA42892A89D7}" dt="2023-06-05T00:47:12.805" v="5731" actId="255"/>
          <ac:spMkLst>
            <pc:docMk/>
            <pc:sldMk cId="1512402053" sldId="265"/>
            <ac:spMk id="12" creationId="{EE587F09-34D7-D80B-7EC8-27FE20DBC4E9}"/>
          </ac:spMkLst>
        </pc:spChg>
        <pc:picChg chg="add mod">
          <ac:chgData name="Elias Montenegro De Almas" userId="a608bc01e6e4896b" providerId="LiveId" clId="{EB1C434B-70B6-46AA-80FB-CA42892A89D7}" dt="2023-06-05T00:31:22.415" v="4522" actId="1076"/>
          <ac:picMkLst>
            <pc:docMk/>
            <pc:sldMk cId="1512402053" sldId="265"/>
            <ac:picMk id="5" creationId="{6503FDA2-AE1F-18CC-AA23-8DB138862956}"/>
          </ac:picMkLst>
        </pc:picChg>
        <pc:picChg chg="add del mod">
          <ac:chgData name="Elias Montenegro De Almas" userId="a608bc01e6e4896b" providerId="LiveId" clId="{EB1C434B-70B6-46AA-80FB-CA42892A89D7}" dt="2023-06-05T00:31:38.635" v="4527" actId="931"/>
          <ac:picMkLst>
            <pc:docMk/>
            <pc:sldMk cId="1512402053" sldId="265"/>
            <ac:picMk id="7" creationId="{3E336162-D00C-BAF9-2753-8E7C457ED769}"/>
          </ac:picMkLst>
        </pc:picChg>
        <pc:picChg chg="add mod">
          <ac:chgData name="Elias Montenegro De Almas" userId="a608bc01e6e4896b" providerId="LiveId" clId="{EB1C434B-70B6-46AA-80FB-CA42892A89D7}" dt="2023-06-05T00:32:08.061" v="4535" actId="1076"/>
          <ac:picMkLst>
            <pc:docMk/>
            <pc:sldMk cId="1512402053" sldId="265"/>
            <ac:picMk id="9" creationId="{C5525CE6-12CE-AC5E-A74D-A1093F035273}"/>
          </ac:picMkLst>
        </pc:picChg>
        <pc:picChg chg="add mod">
          <ac:chgData name="Elias Montenegro De Almas" userId="a608bc01e6e4896b" providerId="LiveId" clId="{EB1C434B-70B6-46AA-80FB-CA42892A89D7}" dt="2023-06-05T00:41:29.081" v="5431" actId="1076"/>
          <ac:picMkLst>
            <pc:docMk/>
            <pc:sldMk cId="1512402053" sldId="265"/>
            <ac:picMk id="14" creationId="{5C6936E7-DFE9-4568-F75C-774026D8E9E7}"/>
          </ac:picMkLst>
        </pc:picChg>
        <pc:picChg chg="add mod">
          <ac:chgData name="Elias Montenegro De Almas" userId="a608bc01e6e4896b" providerId="LiveId" clId="{EB1C434B-70B6-46AA-80FB-CA42892A89D7}" dt="2023-06-05T00:44:45.227" v="5600" actId="1076"/>
          <ac:picMkLst>
            <pc:docMk/>
            <pc:sldMk cId="1512402053" sldId="265"/>
            <ac:picMk id="16" creationId="{66560B4B-79F9-994E-3A8B-7A28E130139D}"/>
          </ac:picMkLst>
        </pc:picChg>
        <pc:picChg chg="add mod">
          <ac:chgData name="Elias Montenegro De Almas" userId="a608bc01e6e4896b" providerId="LiveId" clId="{EB1C434B-70B6-46AA-80FB-CA42892A89D7}" dt="2023-06-05T00:50:41.766" v="5741" actId="1076"/>
          <ac:picMkLst>
            <pc:docMk/>
            <pc:sldMk cId="1512402053" sldId="265"/>
            <ac:picMk id="18" creationId="{048389F4-A0E0-598E-3DA7-A98BDAA359FA}"/>
          </ac:picMkLst>
        </pc:picChg>
      </pc:sldChg>
      <pc:sldChg chg="addSp modSp mod">
        <pc:chgData name="Elias Montenegro De Almas" userId="a608bc01e6e4896b" providerId="LiveId" clId="{EB1C434B-70B6-46AA-80FB-CA42892A89D7}" dt="2023-06-05T02:58:54.726" v="8171" actId="1076"/>
        <pc:sldMkLst>
          <pc:docMk/>
          <pc:sldMk cId="781397728" sldId="266"/>
        </pc:sldMkLst>
        <pc:spChg chg="mod">
          <ac:chgData name="Elias Montenegro De Almas" userId="a608bc01e6e4896b" providerId="LiveId" clId="{EB1C434B-70B6-46AA-80FB-CA42892A89D7}" dt="2023-06-04T19:57:04.836" v="212" actId="20577"/>
          <ac:spMkLst>
            <pc:docMk/>
            <pc:sldMk cId="781397728" sldId="266"/>
            <ac:spMk id="3" creationId="{588589A3-3F60-8096-C4AA-1C6A98946A93}"/>
          </ac:spMkLst>
        </pc:spChg>
        <pc:spChg chg="add mod">
          <ac:chgData name="Elias Montenegro De Almas" userId="a608bc01e6e4896b" providerId="LiveId" clId="{EB1C434B-70B6-46AA-80FB-CA42892A89D7}" dt="2023-06-05T02:53:28.924" v="7856" actId="20577"/>
          <ac:spMkLst>
            <pc:docMk/>
            <pc:sldMk cId="781397728" sldId="266"/>
            <ac:spMk id="12" creationId="{D35E8B4E-2BBB-5560-5F09-2052D829D02D}"/>
          </ac:spMkLst>
        </pc:spChg>
        <pc:spChg chg="add mod">
          <ac:chgData name="Elias Montenegro De Almas" userId="a608bc01e6e4896b" providerId="LiveId" clId="{EB1C434B-70B6-46AA-80FB-CA42892A89D7}" dt="2023-06-05T02:58:17.576" v="8167" actId="122"/>
          <ac:spMkLst>
            <pc:docMk/>
            <pc:sldMk cId="781397728" sldId="266"/>
            <ac:spMk id="13" creationId="{A1D21270-FAD4-527A-1962-E3525E006E2F}"/>
          </ac:spMkLst>
        </pc:spChg>
        <pc:picChg chg="add mod modCrop">
          <ac:chgData name="Elias Montenegro De Almas" userId="a608bc01e6e4896b" providerId="LiveId" clId="{EB1C434B-70B6-46AA-80FB-CA42892A89D7}" dt="2023-06-05T02:42:08.602" v="7787" actId="1076"/>
          <ac:picMkLst>
            <pc:docMk/>
            <pc:sldMk cId="781397728" sldId="266"/>
            <ac:picMk id="5" creationId="{A5B6E967-A7D2-ECB7-2AE8-378497F82D33}"/>
          </ac:picMkLst>
        </pc:picChg>
        <pc:picChg chg="add mod modCrop">
          <ac:chgData name="Elias Montenegro De Almas" userId="a608bc01e6e4896b" providerId="LiveId" clId="{EB1C434B-70B6-46AA-80FB-CA42892A89D7}" dt="2023-06-05T02:42:04.460" v="7786" actId="1076"/>
          <ac:picMkLst>
            <pc:docMk/>
            <pc:sldMk cId="781397728" sldId="266"/>
            <ac:picMk id="7" creationId="{38631176-8B1A-934C-A282-1C4C4A2AD2A2}"/>
          </ac:picMkLst>
        </pc:picChg>
        <pc:picChg chg="add mod modCrop">
          <ac:chgData name="Elias Montenegro De Almas" userId="a608bc01e6e4896b" providerId="LiveId" clId="{EB1C434B-70B6-46AA-80FB-CA42892A89D7}" dt="2023-06-05T02:53:00.400" v="7851" actId="1076"/>
          <ac:picMkLst>
            <pc:docMk/>
            <pc:sldMk cId="781397728" sldId="266"/>
            <ac:picMk id="9" creationId="{17F2AD7C-6906-DAA4-9E60-1A4BBBF0E5F2}"/>
          </ac:picMkLst>
        </pc:picChg>
        <pc:picChg chg="add mod modCrop">
          <ac:chgData name="Elias Montenegro De Almas" userId="a608bc01e6e4896b" providerId="LiveId" clId="{EB1C434B-70B6-46AA-80FB-CA42892A89D7}" dt="2023-06-05T02:53:04.045" v="7852" actId="1076"/>
          <ac:picMkLst>
            <pc:docMk/>
            <pc:sldMk cId="781397728" sldId="266"/>
            <ac:picMk id="11" creationId="{A9FE314C-2D06-FECA-3A04-4CA92B06A3C5}"/>
          </ac:picMkLst>
        </pc:picChg>
        <pc:picChg chg="add mod">
          <ac:chgData name="Elias Montenegro De Almas" userId="a608bc01e6e4896b" providerId="LiveId" clId="{EB1C434B-70B6-46AA-80FB-CA42892A89D7}" dt="2023-06-05T02:58:54.726" v="8171" actId="1076"/>
          <ac:picMkLst>
            <pc:docMk/>
            <pc:sldMk cId="781397728" sldId="266"/>
            <ac:picMk id="15" creationId="{036EF0F0-26BA-36C9-1D68-5F3A891FCC81}"/>
          </ac:picMkLst>
        </pc:picChg>
      </pc:sldChg>
      <pc:sldChg chg="addSp modSp mod">
        <pc:chgData name="Elias Montenegro De Almas" userId="a608bc01e6e4896b" providerId="LiveId" clId="{EB1C434B-70B6-46AA-80FB-CA42892A89D7}" dt="2023-06-05T02:55:16.782" v="7995" actId="1076"/>
        <pc:sldMkLst>
          <pc:docMk/>
          <pc:sldMk cId="3018624351" sldId="267"/>
        </pc:sldMkLst>
        <pc:spChg chg="mod">
          <ac:chgData name="Elias Montenegro De Almas" userId="a608bc01e6e4896b" providerId="LiveId" clId="{EB1C434B-70B6-46AA-80FB-CA42892A89D7}" dt="2023-06-04T19:56:58.350" v="208" actId="20577"/>
          <ac:spMkLst>
            <pc:docMk/>
            <pc:sldMk cId="3018624351" sldId="267"/>
            <ac:spMk id="3" creationId="{588589A3-3F60-8096-C4AA-1C6A98946A93}"/>
          </ac:spMkLst>
        </pc:spChg>
        <pc:spChg chg="add mod">
          <ac:chgData name="Elias Montenegro De Almas" userId="a608bc01e6e4896b" providerId="LiveId" clId="{EB1C434B-70B6-46AA-80FB-CA42892A89D7}" dt="2023-06-05T02:31:47.131" v="7349" actId="12788"/>
          <ac:spMkLst>
            <pc:docMk/>
            <pc:sldMk cId="3018624351" sldId="267"/>
            <ac:spMk id="12" creationId="{5F02E5DB-97A1-CE5A-D9AE-442E82C7A0C7}"/>
          </ac:spMkLst>
        </pc:spChg>
        <pc:spChg chg="add mod">
          <ac:chgData name="Elias Montenegro De Almas" userId="a608bc01e6e4896b" providerId="LiveId" clId="{EB1C434B-70B6-46AA-80FB-CA42892A89D7}" dt="2023-06-05T02:55:14.161" v="7994" actId="14100"/>
          <ac:spMkLst>
            <pc:docMk/>
            <pc:sldMk cId="3018624351" sldId="267"/>
            <ac:spMk id="13" creationId="{BA95408F-6CE6-7E16-B1A3-6A18BEB38E96}"/>
          </ac:spMkLst>
        </pc:spChg>
        <pc:picChg chg="add mod modCrop">
          <ac:chgData name="Elias Montenegro De Almas" userId="a608bc01e6e4896b" providerId="LiveId" clId="{EB1C434B-70B6-46AA-80FB-CA42892A89D7}" dt="2023-06-05T02:30:23.123" v="7305" actId="1076"/>
          <ac:picMkLst>
            <pc:docMk/>
            <pc:sldMk cId="3018624351" sldId="267"/>
            <ac:picMk id="5" creationId="{A3FF6831-53FB-FFB5-384B-A35269246854}"/>
          </ac:picMkLst>
        </pc:picChg>
        <pc:picChg chg="add mod modCrop">
          <ac:chgData name="Elias Montenegro De Almas" userId="a608bc01e6e4896b" providerId="LiveId" clId="{EB1C434B-70B6-46AA-80FB-CA42892A89D7}" dt="2023-06-05T02:30:21.199" v="7304" actId="14100"/>
          <ac:picMkLst>
            <pc:docMk/>
            <pc:sldMk cId="3018624351" sldId="267"/>
            <ac:picMk id="7" creationId="{B1BB5172-1173-790A-DA1A-F022386FACA1}"/>
          </ac:picMkLst>
        </pc:picChg>
        <pc:picChg chg="add mod modCrop">
          <ac:chgData name="Elias Montenegro De Almas" userId="a608bc01e6e4896b" providerId="LiveId" clId="{EB1C434B-70B6-46AA-80FB-CA42892A89D7}" dt="2023-06-05T02:30:46.755" v="7310" actId="1076"/>
          <ac:picMkLst>
            <pc:docMk/>
            <pc:sldMk cId="3018624351" sldId="267"/>
            <ac:picMk id="9" creationId="{DC38DFA4-181C-5005-004C-917A6C393C69}"/>
          </ac:picMkLst>
        </pc:picChg>
        <pc:picChg chg="add mod modCrop">
          <ac:chgData name="Elias Montenegro De Almas" userId="a608bc01e6e4896b" providerId="LiveId" clId="{EB1C434B-70B6-46AA-80FB-CA42892A89D7}" dt="2023-06-05T02:30:50.304" v="7311" actId="1076"/>
          <ac:picMkLst>
            <pc:docMk/>
            <pc:sldMk cId="3018624351" sldId="267"/>
            <ac:picMk id="11" creationId="{629B28B8-1CE7-F77E-B984-12C11BCE2740}"/>
          </ac:picMkLst>
        </pc:picChg>
        <pc:picChg chg="add mod">
          <ac:chgData name="Elias Montenegro De Almas" userId="a608bc01e6e4896b" providerId="LiveId" clId="{EB1C434B-70B6-46AA-80FB-CA42892A89D7}" dt="2023-06-05T02:55:16.782" v="7995" actId="1076"/>
          <ac:picMkLst>
            <pc:docMk/>
            <pc:sldMk cId="3018624351" sldId="267"/>
            <ac:picMk id="15" creationId="{9430BF61-FACA-3769-D6DC-B6EC1247B8F1}"/>
          </ac:picMkLst>
        </pc:picChg>
      </pc:sldChg>
      <pc:sldChg chg="addSp delSp modSp mod">
        <pc:chgData name="Elias Montenegro De Almas" userId="a608bc01e6e4896b" providerId="LiveId" clId="{EB1C434B-70B6-46AA-80FB-CA42892A89D7}" dt="2023-06-05T02:54:27.370" v="7921" actId="1076"/>
        <pc:sldMkLst>
          <pc:docMk/>
          <pc:sldMk cId="3743233434" sldId="268"/>
        </pc:sldMkLst>
        <pc:spChg chg="mod">
          <ac:chgData name="Elias Montenegro De Almas" userId="a608bc01e6e4896b" providerId="LiveId" clId="{EB1C434B-70B6-46AA-80FB-CA42892A89D7}" dt="2023-06-04T19:56:48.681" v="204" actId="20577"/>
          <ac:spMkLst>
            <pc:docMk/>
            <pc:sldMk cId="3743233434" sldId="268"/>
            <ac:spMk id="3" creationId="{588589A3-3F60-8096-C4AA-1C6A98946A93}"/>
          </ac:spMkLst>
        </pc:spChg>
        <pc:spChg chg="add mod">
          <ac:chgData name="Elias Montenegro De Almas" userId="a608bc01e6e4896b" providerId="LiveId" clId="{EB1C434B-70B6-46AA-80FB-CA42892A89D7}" dt="2023-06-05T02:05:36.235" v="6488" actId="1076"/>
          <ac:spMkLst>
            <pc:docMk/>
            <pc:sldMk cId="3743233434" sldId="268"/>
            <ac:spMk id="20" creationId="{DF58D2B0-5DAC-C40B-26AF-C04D209F9092}"/>
          </ac:spMkLst>
        </pc:spChg>
        <pc:spChg chg="add mod">
          <ac:chgData name="Elias Montenegro De Almas" userId="a608bc01e6e4896b" providerId="LiveId" clId="{EB1C434B-70B6-46AA-80FB-CA42892A89D7}" dt="2023-06-05T02:54:20.683" v="7920" actId="20577"/>
          <ac:spMkLst>
            <pc:docMk/>
            <pc:sldMk cId="3743233434" sldId="268"/>
            <ac:spMk id="21" creationId="{A7C87B48-3926-9D1E-A779-28D62E202FE4}"/>
          </ac:spMkLst>
        </pc:spChg>
        <pc:picChg chg="add del mod">
          <ac:chgData name="Elias Montenegro De Almas" userId="a608bc01e6e4896b" providerId="LiveId" clId="{EB1C434B-70B6-46AA-80FB-CA42892A89D7}" dt="2023-06-05T01:57:23.692" v="6365" actId="931"/>
          <ac:picMkLst>
            <pc:docMk/>
            <pc:sldMk cId="3743233434" sldId="268"/>
            <ac:picMk id="5" creationId="{112C6685-1CD3-E748-F3BC-32A65086C44C}"/>
          </ac:picMkLst>
        </pc:picChg>
        <pc:picChg chg="add del mod">
          <ac:chgData name="Elias Montenegro De Almas" userId="a608bc01e6e4896b" providerId="LiveId" clId="{EB1C434B-70B6-46AA-80FB-CA42892A89D7}" dt="2023-06-05T01:57:23.692" v="6365" actId="931"/>
          <ac:picMkLst>
            <pc:docMk/>
            <pc:sldMk cId="3743233434" sldId="268"/>
            <ac:picMk id="7" creationId="{4A8F9D96-A171-D647-39A7-1E89AEED8F8B}"/>
          </ac:picMkLst>
        </pc:picChg>
        <pc:picChg chg="add del mod">
          <ac:chgData name="Elias Montenegro De Almas" userId="a608bc01e6e4896b" providerId="LiveId" clId="{EB1C434B-70B6-46AA-80FB-CA42892A89D7}" dt="2023-06-05T01:57:23.692" v="6365" actId="931"/>
          <ac:picMkLst>
            <pc:docMk/>
            <pc:sldMk cId="3743233434" sldId="268"/>
            <ac:picMk id="9" creationId="{A49A977D-DF0C-E874-15CB-735CE561F8E5}"/>
          </ac:picMkLst>
        </pc:picChg>
        <pc:picChg chg="add del mod">
          <ac:chgData name="Elias Montenegro De Almas" userId="a608bc01e6e4896b" providerId="LiveId" clId="{EB1C434B-70B6-46AA-80FB-CA42892A89D7}" dt="2023-06-05T01:57:23.692" v="6365" actId="931"/>
          <ac:picMkLst>
            <pc:docMk/>
            <pc:sldMk cId="3743233434" sldId="268"/>
            <ac:picMk id="11" creationId="{F0C941EF-4C60-6E66-D919-27817C3CBA12}"/>
          </ac:picMkLst>
        </pc:picChg>
        <pc:picChg chg="add mod modCrop">
          <ac:chgData name="Elias Montenegro De Almas" userId="a608bc01e6e4896b" providerId="LiveId" clId="{EB1C434B-70B6-46AA-80FB-CA42892A89D7}" dt="2023-06-05T02:06:47.432" v="6497" actId="14100"/>
          <ac:picMkLst>
            <pc:docMk/>
            <pc:sldMk cId="3743233434" sldId="268"/>
            <ac:picMk id="13" creationId="{373C1459-6601-8151-1F26-0516478F2510}"/>
          </ac:picMkLst>
        </pc:picChg>
        <pc:picChg chg="add mod modCrop">
          <ac:chgData name="Elias Montenegro De Almas" userId="a608bc01e6e4896b" providerId="LiveId" clId="{EB1C434B-70B6-46AA-80FB-CA42892A89D7}" dt="2023-06-05T02:05:59.590" v="6491" actId="14100"/>
          <ac:picMkLst>
            <pc:docMk/>
            <pc:sldMk cId="3743233434" sldId="268"/>
            <ac:picMk id="15" creationId="{0C549190-2AEE-95E7-7714-405F5C9570C9}"/>
          </ac:picMkLst>
        </pc:picChg>
        <pc:picChg chg="add mod modCrop">
          <ac:chgData name="Elias Montenegro De Almas" userId="a608bc01e6e4896b" providerId="LiveId" clId="{EB1C434B-70B6-46AA-80FB-CA42892A89D7}" dt="2023-06-05T02:07:23.248" v="6503" actId="1076"/>
          <ac:picMkLst>
            <pc:docMk/>
            <pc:sldMk cId="3743233434" sldId="268"/>
            <ac:picMk id="17" creationId="{20393897-751D-6BFE-E330-E60FD2EC3F68}"/>
          </ac:picMkLst>
        </pc:picChg>
        <pc:picChg chg="add mod modCrop">
          <ac:chgData name="Elias Montenegro De Almas" userId="a608bc01e6e4896b" providerId="LiveId" clId="{EB1C434B-70B6-46AA-80FB-CA42892A89D7}" dt="2023-06-05T02:07:07.575" v="6500" actId="1076"/>
          <ac:picMkLst>
            <pc:docMk/>
            <pc:sldMk cId="3743233434" sldId="268"/>
            <ac:picMk id="19" creationId="{C968A87D-DAF3-E1AF-DAD5-6995F0EAB1AD}"/>
          </ac:picMkLst>
        </pc:picChg>
        <pc:picChg chg="add mod">
          <ac:chgData name="Elias Montenegro De Almas" userId="a608bc01e6e4896b" providerId="LiveId" clId="{EB1C434B-70B6-46AA-80FB-CA42892A89D7}" dt="2023-06-05T02:54:27.370" v="7921" actId="1076"/>
          <ac:picMkLst>
            <pc:docMk/>
            <pc:sldMk cId="3743233434" sldId="268"/>
            <ac:picMk id="23" creationId="{1DFDAA5C-9A88-B8D4-CFDC-FBFF4275ABC7}"/>
          </ac:picMkLst>
        </pc:picChg>
      </pc:sldChg>
      <pc:sldChg chg="addSp modSp mod">
        <pc:chgData name="Elias Montenegro De Almas" userId="a608bc01e6e4896b" providerId="LiveId" clId="{EB1C434B-70B6-46AA-80FB-CA42892A89D7}" dt="2023-06-05T01:26:50.545" v="6348" actId="1076"/>
        <pc:sldMkLst>
          <pc:docMk/>
          <pc:sldMk cId="272415120" sldId="269"/>
        </pc:sldMkLst>
        <pc:spChg chg="add mod">
          <ac:chgData name="Elias Montenegro De Almas" userId="a608bc01e6e4896b" providerId="LiveId" clId="{EB1C434B-70B6-46AA-80FB-CA42892A89D7}" dt="2023-06-05T01:26:50.545" v="6348" actId="1076"/>
          <ac:spMkLst>
            <pc:docMk/>
            <pc:sldMk cId="272415120" sldId="269"/>
            <ac:spMk id="2" creationId="{2B03A246-8B26-AA0D-694B-4A4BCE5DE072}"/>
          </ac:spMkLst>
        </pc:spChg>
        <pc:spChg chg="mod">
          <ac:chgData name="Elias Montenegro De Almas" userId="a608bc01e6e4896b" providerId="LiveId" clId="{EB1C434B-70B6-46AA-80FB-CA42892A89D7}" dt="2023-06-04T19:56:41.937" v="200" actId="20577"/>
          <ac:spMkLst>
            <pc:docMk/>
            <pc:sldMk cId="272415120" sldId="269"/>
            <ac:spMk id="3" creationId="{588589A3-3F60-8096-C4AA-1C6A98946A93}"/>
          </ac:spMkLst>
        </pc:spChg>
        <pc:spChg chg="add mod">
          <ac:chgData name="Elias Montenegro De Almas" userId="a608bc01e6e4896b" providerId="LiveId" clId="{EB1C434B-70B6-46AA-80FB-CA42892A89D7}" dt="2023-06-05T01:07:00.130" v="5853" actId="255"/>
          <ac:spMkLst>
            <pc:docMk/>
            <pc:sldMk cId="272415120" sldId="269"/>
            <ac:spMk id="6" creationId="{31CC5175-B2F0-6DED-40A0-047720716844}"/>
          </ac:spMkLst>
        </pc:spChg>
        <pc:grpChg chg="add mod">
          <ac:chgData name="Elias Montenegro De Almas" userId="a608bc01e6e4896b" providerId="LiveId" clId="{EB1C434B-70B6-46AA-80FB-CA42892A89D7}" dt="2023-06-05T01:17:56.739" v="5942" actId="164"/>
          <ac:grpSpMkLst>
            <pc:docMk/>
            <pc:sldMk cId="272415120" sldId="269"/>
            <ac:grpSpMk id="22" creationId="{1F528BFE-10D0-17CD-649C-E362C5CAA6E5}"/>
          </ac:grpSpMkLst>
        </pc:grpChg>
        <pc:picChg chg="add mod">
          <ac:chgData name="Elias Montenegro De Almas" userId="a608bc01e6e4896b" providerId="LiveId" clId="{EB1C434B-70B6-46AA-80FB-CA42892A89D7}" dt="2023-06-05T01:03:31.022" v="5747" actId="1076"/>
          <ac:picMkLst>
            <pc:docMk/>
            <pc:sldMk cId="272415120" sldId="269"/>
            <ac:picMk id="5" creationId="{0140AA9E-93F8-D593-CB32-8CDFCB870BFB}"/>
          </ac:picMkLst>
        </pc:picChg>
        <pc:picChg chg="add mod">
          <ac:chgData name="Elias Montenegro De Almas" userId="a608bc01e6e4896b" providerId="LiveId" clId="{EB1C434B-70B6-46AA-80FB-CA42892A89D7}" dt="2023-06-05T01:18:26.910" v="5944" actId="1076"/>
          <ac:picMkLst>
            <pc:docMk/>
            <pc:sldMk cId="272415120" sldId="269"/>
            <ac:picMk id="7" creationId="{8B4A8E92-0AC9-1811-6693-58FF9DA4EC84}"/>
          </ac:picMkLst>
        </pc:picChg>
        <pc:picChg chg="add mod">
          <ac:chgData name="Elias Montenegro De Almas" userId="a608bc01e6e4896b" providerId="LiveId" clId="{EB1C434B-70B6-46AA-80FB-CA42892A89D7}" dt="2023-06-05T01:18:26.910" v="5944" actId="1076"/>
          <ac:picMkLst>
            <pc:docMk/>
            <pc:sldMk cId="272415120" sldId="269"/>
            <ac:picMk id="8" creationId="{77B222D0-B70F-6B21-FD58-C3123E7D4F4F}"/>
          </ac:picMkLst>
        </pc:picChg>
        <pc:picChg chg="add mod">
          <ac:chgData name="Elias Montenegro De Almas" userId="a608bc01e6e4896b" providerId="LiveId" clId="{EB1C434B-70B6-46AA-80FB-CA42892A89D7}" dt="2023-06-05T01:18:26.910" v="5944" actId="1076"/>
          <ac:picMkLst>
            <pc:docMk/>
            <pc:sldMk cId="272415120" sldId="269"/>
            <ac:picMk id="9" creationId="{C9B63A0D-B35E-0869-9B80-C3CB6EE13974}"/>
          </ac:picMkLst>
        </pc:picChg>
        <pc:picChg chg="add mod">
          <ac:chgData name="Elias Montenegro De Almas" userId="a608bc01e6e4896b" providerId="LiveId" clId="{EB1C434B-70B6-46AA-80FB-CA42892A89D7}" dt="2023-06-05T01:19:04.629" v="5948" actId="1076"/>
          <ac:picMkLst>
            <pc:docMk/>
            <pc:sldMk cId="272415120" sldId="269"/>
            <ac:picMk id="11" creationId="{83DF96ED-3B8C-C9A8-50F9-F10757BFD4D8}"/>
          </ac:picMkLst>
        </pc:picChg>
        <pc:picChg chg="add mod">
          <ac:chgData name="Elias Montenegro De Almas" userId="a608bc01e6e4896b" providerId="LiveId" clId="{EB1C434B-70B6-46AA-80FB-CA42892A89D7}" dt="2023-06-05T01:18:47.274" v="5946" actId="14100"/>
          <ac:picMkLst>
            <pc:docMk/>
            <pc:sldMk cId="272415120" sldId="269"/>
            <ac:picMk id="13" creationId="{8B3FF626-02C8-8FB0-545E-1C4CF476F779}"/>
          </ac:picMkLst>
        </pc:picChg>
        <pc:picChg chg="add mod">
          <ac:chgData name="Elias Montenegro De Almas" userId="a608bc01e6e4896b" providerId="LiveId" clId="{EB1C434B-70B6-46AA-80FB-CA42892A89D7}" dt="2023-06-05T01:18:26.910" v="5944" actId="1076"/>
          <ac:picMkLst>
            <pc:docMk/>
            <pc:sldMk cId="272415120" sldId="269"/>
            <ac:picMk id="15" creationId="{581C0C11-3FE0-0BF2-6707-1E24FA3D5E95}"/>
          </ac:picMkLst>
        </pc:picChg>
        <pc:picChg chg="add mod">
          <ac:chgData name="Elias Montenegro De Almas" userId="a608bc01e6e4896b" providerId="LiveId" clId="{EB1C434B-70B6-46AA-80FB-CA42892A89D7}" dt="2023-06-05T01:18:26.910" v="5944" actId="1076"/>
          <ac:picMkLst>
            <pc:docMk/>
            <pc:sldMk cId="272415120" sldId="269"/>
            <ac:picMk id="17" creationId="{11E5D2CE-D8B8-8720-7E6E-5F361E0FEB26}"/>
          </ac:picMkLst>
        </pc:picChg>
        <pc:picChg chg="add mod">
          <ac:chgData name="Elias Montenegro De Almas" userId="a608bc01e6e4896b" providerId="LiveId" clId="{EB1C434B-70B6-46AA-80FB-CA42892A89D7}" dt="2023-06-05T01:18:26.910" v="5944" actId="1076"/>
          <ac:picMkLst>
            <pc:docMk/>
            <pc:sldMk cId="272415120" sldId="269"/>
            <ac:picMk id="19" creationId="{AA52C14A-86AD-8322-38D1-1B0B6629F064}"/>
          </ac:picMkLst>
        </pc:picChg>
        <pc:picChg chg="add mod">
          <ac:chgData name="Elias Montenegro De Almas" userId="a608bc01e6e4896b" providerId="LiveId" clId="{EB1C434B-70B6-46AA-80FB-CA42892A89D7}" dt="2023-06-05T01:18:26.910" v="5944" actId="1076"/>
          <ac:picMkLst>
            <pc:docMk/>
            <pc:sldMk cId="272415120" sldId="269"/>
            <ac:picMk id="21" creationId="{D428C5E3-D3F4-E392-219E-2C275E27C782}"/>
          </ac:picMkLst>
        </pc:picChg>
      </pc:sldChg>
      <pc:sldChg chg="addSp delSp modSp mod ord modAnim">
        <pc:chgData name="Elias Montenegro De Almas" userId="a608bc01e6e4896b" providerId="LiveId" clId="{EB1C434B-70B6-46AA-80FB-CA42892A89D7}" dt="2023-06-05T04:04:16.416" v="10471"/>
        <pc:sldMkLst>
          <pc:docMk/>
          <pc:sldMk cId="462044145" sldId="270"/>
        </pc:sldMkLst>
        <pc:spChg chg="add del mod">
          <ac:chgData name="Elias Montenegro De Almas" userId="a608bc01e6e4896b" providerId="LiveId" clId="{EB1C434B-70B6-46AA-80FB-CA42892A89D7}" dt="2023-06-05T03:37:01.011" v="9866" actId="21"/>
          <ac:spMkLst>
            <pc:docMk/>
            <pc:sldMk cId="462044145" sldId="270"/>
            <ac:spMk id="2" creationId="{B03E2AA1-2F31-11CA-6791-CADAB89D187E}"/>
          </ac:spMkLst>
        </pc:spChg>
        <pc:spChg chg="add del mod">
          <ac:chgData name="Elias Montenegro De Almas" userId="a608bc01e6e4896b" providerId="LiveId" clId="{EB1C434B-70B6-46AA-80FB-CA42892A89D7}" dt="2023-06-05T03:36:52.490" v="9865"/>
          <ac:spMkLst>
            <pc:docMk/>
            <pc:sldMk cId="462044145" sldId="270"/>
            <ac:spMk id="5" creationId="{88FCD5CC-C1BF-A1FD-A4E3-7B81A5F83CE2}"/>
          </ac:spMkLst>
        </pc:spChg>
        <pc:spChg chg="add del mod">
          <ac:chgData name="Elias Montenegro De Almas" userId="a608bc01e6e4896b" providerId="LiveId" clId="{EB1C434B-70B6-46AA-80FB-CA42892A89D7}" dt="2023-06-05T03:36:52.490" v="9865"/>
          <ac:spMkLst>
            <pc:docMk/>
            <pc:sldMk cId="462044145" sldId="270"/>
            <ac:spMk id="6" creationId="{0D56ECF1-5264-B199-39E0-735BC6E4A82A}"/>
          </ac:spMkLst>
        </pc:spChg>
        <pc:spChg chg="add mod">
          <ac:chgData name="Elias Montenegro De Almas" userId="a608bc01e6e4896b" providerId="LiveId" clId="{EB1C434B-70B6-46AA-80FB-CA42892A89D7}" dt="2023-06-05T03:50:14.888" v="10362" actId="1076"/>
          <ac:spMkLst>
            <pc:docMk/>
            <pc:sldMk cId="462044145" sldId="270"/>
            <ac:spMk id="11" creationId="{BAE524DF-8E67-DC51-199B-E63AB8283DA0}"/>
          </ac:spMkLst>
        </pc:spChg>
        <pc:spChg chg="add mod">
          <ac:chgData name="Elias Montenegro De Almas" userId="a608bc01e6e4896b" providerId="LiveId" clId="{EB1C434B-70B6-46AA-80FB-CA42892A89D7}" dt="2023-06-05T03:52:15.237" v="10381" actId="1076"/>
          <ac:spMkLst>
            <pc:docMk/>
            <pc:sldMk cId="462044145" sldId="270"/>
            <ac:spMk id="17" creationId="{8EDCC829-95E9-FB27-32F0-2B6A5BB7FEC4}"/>
          </ac:spMkLst>
        </pc:spChg>
        <pc:spChg chg="add del mod">
          <ac:chgData name="Elias Montenegro De Almas" userId="a608bc01e6e4896b" providerId="LiveId" clId="{EB1C434B-70B6-46AA-80FB-CA42892A89D7}" dt="2023-06-05T03:54:02.177" v="10403" actId="21"/>
          <ac:spMkLst>
            <pc:docMk/>
            <pc:sldMk cId="462044145" sldId="270"/>
            <ac:spMk id="24" creationId="{7047D1D4-8ADF-9123-5E44-3F1B96B6A027}"/>
          </ac:spMkLst>
        </pc:spChg>
        <pc:spChg chg="add del mod">
          <ac:chgData name="Elias Montenegro De Almas" userId="a608bc01e6e4896b" providerId="LiveId" clId="{EB1C434B-70B6-46AA-80FB-CA42892A89D7}" dt="2023-06-05T03:57:51.557" v="10435" actId="21"/>
          <ac:spMkLst>
            <pc:docMk/>
            <pc:sldMk cId="462044145" sldId="270"/>
            <ac:spMk id="31" creationId="{520695F5-6461-70C8-1E2A-DB6873CCDA60}"/>
          </ac:spMkLst>
        </pc:spChg>
        <pc:picChg chg="add del mod">
          <ac:chgData name="Elias Montenegro De Almas" userId="a608bc01e6e4896b" providerId="LiveId" clId="{EB1C434B-70B6-46AA-80FB-CA42892A89D7}" dt="2023-06-05T03:43:19.489" v="9875" actId="21"/>
          <ac:picMkLst>
            <pc:docMk/>
            <pc:sldMk cId="462044145" sldId="270"/>
            <ac:picMk id="8" creationId="{66555BC1-2EE1-03E4-D4E2-BF0296DC6A69}"/>
          </ac:picMkLst>
        </pc:picChg>
        <pc:picChg chg="add mod">
          <ac:chgData name="Elias Montenegro De Almas" userId="a608bc01e6e4896b" providerId="LiveId" clId="{EB1C434B-70B6-46AA-80FB-CA42892A89D7}" dt="2023-06-05T04:02:14.781" v="10465" actId="1076"/>
          <ac:picMkLst>
            <pc:docMk/>
            <pc:sldMk cId="462044145" sldId="270"/>
            <ac:picMk id="10" creationId="{A4C68C02-30E3-7FCA-FD95-DB01BFB93E48}"/>
          </ac:picMkLst>
        </pc:picChg>
        <pc:picChg chg="add mod">
          <ac:chgData name="Elias Montenegro De Almas" userId="a608bc01e6e4896b" providerId="LiveId" clId="{EB1C434B-70B6-46AA-80FB-CA42892A89D7}" dt="2023-06-05T03:50:55.498" v="10370" actId="1076"/>
          <ac:picMkLst>
            <pc:docMk/>
            <pc:sldMk cId="462044145" sldId="270"/>
            <ac:picMk id="12" creationId="{A2573C98-6055-AC87-DE9F-ACB4F6D3DD65}"/>
          </ac:picMkLst>
        </pc:picChg>
        <pc:picChg chg="add mod">
          <ac:chgData name="Elias Montenegro De Almas" userId="a608bc01e6e4896b" providerId="LiveId" clId="{EB1C434B-70B6-46AA-80FB-CA42892A89D7}" dt="2023-06-05T03:50:18.768" v="10363" actId="1076"/>
          <ac:picMkLst>
            <pc:docMk/>
            <pc:sldMk cId="462044145" sldId="270"/>
            <ac:picMk id="13" creationId="{65280C01-215E-2B4A-0746-7873CA9E434A}"/>
          </ac:picMkLst>
        </pc:picChg>
        <pc:picChg chg="add mod">
          <ac:chgData name="Elias Montenegro De Almas" userId="a608bc01e6e4896b" providerId="LiveId" clId="{EB1C434B-70B6-46AA-80FB-CA42892A89D7}" dt="2023-06-05T03:51:06.611" v="10373" actId="1076"/>
          <ac:picMkLst>
            <pc:docMk/>
            <pc:sldMk cId="462044145" sldId="270"/>
            <ac:picMk id="14" creationId="{40E658B6-8AAA-5A3F-C88D-762E473CDA3C}"/>
          </ac:picMkLst>
        </pc:picChg>
        <pc:picChg chg="add mod">
          <ac:chgData name="Elias Montenegro De Almas" userId="a608bc01e6e4896b" providerId="LiveId" clId="{EB1C434B-70B6-46AA-80FB-CA42892A89D7}" dt="2023-06-05T03:52:26.257" v="10382" actId="1076"/>
          <ac:picMkLst>
            <pc:docMk/>
            <pc:sldMk cId="462044145" sldId="270"/>
            <ac:picMk id="16" creationId="{247ACB82-D6A8-52E4-2885-52BE16BA2E4D}"/>
          </ac:picMkLst>
        </pc:picChg>
        <pc:picChg chg="add mod">
          <ac:chgData name="Elias Montenegro De Almas" userId="a608bc01e6e4896b" providerId="LiveId" clId="{EB1C434B-70B6-46AA-80FB-CA42892A89D7}" dt="2023-06-05T03:52:49.788" v="10387" actId="1076"/>
          <ac:picMkLst>
            <pc:docMk/>
            <pc:sldMk cId="462044145" sldId="270"/>
            <ac:picMk id="19" creationId="{0310781C-F257-9443-2680-5D0C60FA0359}"/>
          </ac:picMkLst>
        </pc:picChg>
        <pc:picChg chg="add mod">
          <ac:chgData name="Elias Montenegro De Almas" userId="a608bc01e6e4896b" providerId="LiveId" clId="{EB1C434B-70B6-46AA-80FB-CA42892A89D7}" dt="2023-06-05T03:53:14.248" v="10396" actId="1076"/>
          <ac:picMkLst>
            <pc:docMk/>
            <pc:sldMk cId="462044145" sldId="270"/>
            <ac:picMk id="21" creationId="{089AF19C-4BA9-527E-C666-44F9A2F67D7C}"/>
          </ac:picMkLst>
        </pc:picChg>
        <pc:picChg chg="add mod">
          <ac:chgData name="Elias Montenegro De Almas" userId="a608bc01e6e4896b" providerId="LiveId" clId="{EB1C434B-70B6-46AA-80FB-CA42892A89D7}" dt="2023-06-05T03:57:39.267" v="10431" actId="1076"/>
          <ac:picMkLst>
            <pc:docMk/>
            <pc:sldMk cId="462044145" sldId="270"/>
            <ac:picMk id="23" creationId="{16E38533-5178-92E2-1B6E-9935F5E3E770}"/>
          </ac:picMkLst>
        </pc:picChg>
        <pc:picChg chg="add mod">
          <ac:chgData name="Elias Montenegro De Almas" userId="a608bc01e6e4896b" providerId="LiveId" clId="{EB1C434B-70B6-46AA-80FB-CA42892A89D7}" dt="2023-06-05T03:55:00.869" v="10418" actId="1076"/>
          <ac:picMkLst>
            <pc:docMk/>
            <pc:sldMk cId="462044145" sldId="270"/>
            <ac:picMk id="26" creationId="{CE47B3E1-AA0D-AAB8-E4E3-007318EA24DE}"/>
          </ac:picMkLst>
        </pc:picChg>
        <pc:picChg chg="add mod">
          <ac:chgData name="Elias Montenegro De Almas" userId="a608bc01e6e4896b" providerId="LiveId" clId="{EB1C434B-70B6-46AA-80FB-CA42892A89D7}" dt="2023-06-05T03:56:34.827" v="10426" actId="1076"/>
          <ac:picMkLst>
            <pc:docMk/>
            <pc:sldMk cId="462044145" sldId="270"/>
            <ac:picMk id="28" creationId="{AB4D79EF-896A-D344-D8CC-F8A603B6B609}"/>
          </ac:picMkLst>
        </pc:picChg>
        <pc:picChg chg="add del mod">
          <ac:chgData name="Elias Montenegro De Almas" userId="a608bc01e6e4896b" providerId="LiveId" clId="{EB1C434B-70B6-46AA-80FB-CA42892A89D7}" dt="2023-06-05T03:57:51.557" v="10435" actId="21"/>
          <ac:picMkLst>
            <pc:docMk/>
            <pc:sldMk cId="462044145" sldId="270"/>
            <ac:picMk id="30" creationId="{94A2A6F2-59AD-A89A-C949-AABAF5D55273}"/>
          </ac:picMkLst>
        </pc:picChg>
        <pc:picChg chg="add mod">
          <ac:chgData name="Elias Montenegro De Almas" userId="a608bc01e6e4896b" providerId="LiveId" clId="{EB1C434B-70B6-46AA-80FB-CA42892A89D7}" dt="2023-06-05T03:58:51.175" v="10445" actId="1076"/>
          <ac:picMkLst>
            <pc:docMk/>
            <pc:sldMk cId="462044145" sldId="270"/>
            <ac:picMk id="33" creationId="{C4C83284-7AEB-ABE6-9D10-246884507410}"/>
          </ac:picMkLst>
        </pc:picChg>
        <pc:picChg chg="add mod">
          <ac:chgData name="Elias Montenegro De Almas" userId="a608bc01e6e4896b" providerId="LiveId" clId="{EB1C434B-70B6-46AA-80FB-CA42892A89D7}" dt="2023-06-05T03:59:24.307" v="10452" actId="1076"/>
          <ac:picMkLst>
            <pc:docMk/>
            <pc:sldMk cId="462044145" sldId="270"/>
            <ac:picMk id="35" creationId="{A69524C1-D089-0FBF-F2DD-2F31EF841607}"/>
          </ac:picMkLst>
        </pc:picChg>
        <pc:picChg chg="add mod">
          <ac:chgData name="Elias Montenegro De Almas" userId="a608bc01e6e4896b" providerId="LiveId" clId="{EB1C434B-70B6-46AA-80FB-CA42892A89D7}" dt="2023-06-05T04:02:14.781" v="10465" actId="1076"/>
          <ac:picMkLst>
            <pc:docMk/>
            <pc:sldMk cId="462044145" sldId="270"/>
            <ac:picMk id="37" creationId="{C1B611FF-2418-BF58-0536-DA907ABB3CCA}"/>
          </ac:picMkLst>
        </pc:picChg>
        <pc:picChg chg="add mod">
          <ac:chgData name="Elias Montenegro De Almas" userId="a608bc01e6e4896b" providerId="LiveId" clId="{EB1C434B-70B6-46AA-80FB-CA42892A89D7}" dt="2023-06-05T04:02:27.852" v="10467" actId="1076"/>
          <ac:picMkLst>
            <pc:docMk/>
            <pc:sldMk cId="462044145" sldId="270"/>
            <ac:picMk id="38" creationId="{52E9E38A-428C-0D9D-7A5F-F1AEDC8951F0}"/>
          </ac:picMkLst>
        </pc:picChg>
      </pc:sldChg>
      <pc:sldChg chg="addSp delSp modSp mod modAnim">
        <pc:chgData name="Elias Montenegro De Almas" userId="a608bc01e6e4896b" providerId="LiveId" clId="{EB1C434B-70B6-46AA-80FB-CA42892A89D7}" dt="2023-06-05T04:36:45.207" v="11255" actId="313"/>
        <pc:sldMkLst>
          <pc:docMk/>
          <pc:sldMk cId="3656461624" sldId="271"/>
        </pc:sldMkLst>
        <pc:spChg chg="add mod">
          <ac:chgData name="Elias Montenegro De Almas" userId="a608bc01e6e4896b" providerId="LiveId" clId="{EB1C434B-70B6-46AA-80FB-CA42892A89D7}" dt="2023-06-05T04:36:45.207" v="11255" actId="313"/>
          <ac:spMkLst>
            <pc:docMk/>
            <pc:sldMk cId="3656461624" sldId="271"/>
            <ac:spMk id="8" creationId="{4EE6BCFC-9B84-ADB3-086B-0C66845C1E99}"/>
          </ac:spMkLst>
        </pc:spChg>
        <pc:picChg chg="add del mod modCrop">
          <ac:chgData name="Elias Montenegro De Almas" userId="a608bc01e6e4896b" providerId="LiveId" clId="{EB1C434B-70B6-46AA-80FB-CA42892A89D7}" dt="2023-06-05T04:16:46.363" v="10894" actId="21"/>
          <ac:picMkLst>
            <pc:docMk/>
            <pc:sldMk cId="3656461624" sldId="271"/>
            <ac:picMk id="5" creationId="{926C3F1F-6102-E7DE-A861-96A8CE2AF42F}"/>
          </ac:picMkLst>
        </pc:picChg>
        <pc:picChg chg="add mod">
          <ac:chgData name="Elias Montenegro De Almas" userId="a608bc01e6e4896b" providerId="LiveId" clId="{EB1C434B-70B6-46AA-80FB-CA42892A89D7}" dt="2023-06-05T04:32:40.842" v="10906" actId="1440"/>
          <ac:picMkLst>
            <pc:docMk/>
            <pc:sldMk cId="3656461624" sldId="271"/>
            <ac:picMk id="7" creationId="{B21CBF2F-28DF-46EC-C201-6E18746A1DEB}"/>
          </ac:picMkLst>
        </pc:picChg>
      </pc:sldChg>
      <pc:sldChg chg="addSp delSp modSp mod">
        <pc:chgData name="Elias Montenegro De Almas" userId="a608bc01e6e4896b" providerId="LiveId" clId="{EB1C434B-70B6-46AA-80FB-CA42892A89D7}" dt="2023-06-05T05:18:04.336" v="11692"/>
        <pc:sldMkLst>
          <pc:docMk/>
          <pc:sldMk cId="4006884583" sldId="272"/>
        </pc:sldMkLst>
        <pc:spChg chg="mod">
          <ac:chgData name="Elias Montenegro De Almas" userId="a608bc01e6e4896b" providerId="LiveId" clId="{EB1C434B-70B6-46AA-80FB-CA42892A89D7}" dt="2023-06-05T04:47:26.150" v="11422" actId="1076"/>
          <ac:spMkLst>
            <pc:docMk/>
            <pc:sldMk cId="4006884583" sldId="272"/>
            <ac:spMk id="4" creationId="{AEBC8C70-30FE-27E7-AA6C-B5193F1E11F8}"/>
          </ac:spMkLst>
        </pc:spChg>
        <pc:spChg chg="add mod">
          <ac:chgData name="Elias Montenegro De Almas" userId="a608bc01e6e4896b" providerId="LiveId" clId="{EB1C434B-70B6-46AA-80FB-CA42892A89D7}" dt="2023-06-05T04:44:14.401" v="11361" actId="12788"/>
          <ac:spMkLst>
            <pc:docMk/>
            <pc:sldMk cId="4006884583" sldId="272"/>
            <ac:spMk id="5" creationId="{7090F7DE-15E8-02AF-0BDE-CF65E3ED904C}"/>
          </ac:spMkLst>
        </pc:spChg>
        <pc:spChg chg="add mod">
          <ac:chgData name="Elias Montenegro De Almas" userId="a608bc01e6e4896b" providerId="LiveId" clId="{EB1C434B-70B6-46AA-80FB-CA42892A89D7}" dt="2023-06-05T04:48:00.180" v="11443" actId="12788"/>
          <ac:spMkLst>
            <pc:docMk/>
            <pc:sldMk cId="4006884583" sldId="272"/>
            <ac:spMk id="6" creationId="{614A0C09-E109-A757-E5DC-200E1054FD50}"/>
          </ac:spMkLst>
        </pc:spChg>
        <pc:graphicFrameChg chg="add del mod modGraphic">
          <ac:chgData name="Elias Montenegro De Almas" userId="a608bc01e6e4896b" providerId="LiveId" clId="{EB1C434B-70B6-46AA-80FB-CA42892A89D7}" dt="2023-06-05T05:18:04.336" v="11692"/>
          <ac:graphicFrameMkLst>
            <pc:docMk/>
            <pc:sldMk cId="4006884583" sldId="272"/>
            <ac:graphicFrameMk id="2" creationId="{7676EC98-9A64-DCBC-DA3F-527FC28DA7EE}"/>
          </ac:graphicFrameMkLst>
        </pc:graphicFrameChg>
        <pc:graphicFrameChg chg="add del mod modGraphic">
          <ac:chgData name="Elias Montenegro De Almas" userId="a608bc01e6e4896b" providerId="LiveId" clId="{EB1C434B-70B6-46AA-80FB-CA42892A89D7}" dt="2023-06-05T04:55:41.049" v="11473" actId="21"/>
          <ac:graphicFrameMkLst>
            <pc:docMk/>
            <pc:sldMk cId="4006884583" sldId="272"/>
            <ac:graphicFrameMk id="7" creationId="{9DED99A5-2D64-06C1-67F6-9BCB85980022}"/>
          </ac:graphicFrameMkLst>
        </pc:graphicFrameChg>
        <pc:graphicFrameChg chg="add mod modGraphic">
          <ac:chgData name="Elias Montenegro De Almas" userId="a608bc01e6e4896b" providerId="LiveId" clId="{EB1C434B-70B6-46AA-80FB-CA42892A89D7}" dt="2023-06-05T05:07:04.658" v="11573" actId="255"/>
          <ac:graphicFrameMkLst>
            <pc:docMk/>
            <pc:sldMk cId="4006884583" sldId="272"/>
            <ac:graphicFrameMk id="8" creationId="{E43CF8A5-DF4F-31FC-9924-1F1B787DE57D}"/>
          </ac:graphicFrameMkLst>
        </pc:graphicFrameChg>
        <pc:picChg chg="add mod">
          <ac:chgData name="Elias Montenegro De Almas" userId="a608bc01e6e4896b" providerId="LiveId" clId="{EB1C434B-70B6-46AA-80FB-CA42892A89D7}" dt="2023-06-05T05:09:57.023" v="11578" actId="12788"/>
          <ac:picMkLst>
            <pc:docMk/>
            <pc:sldMk cId="4006884583" sldId="272"/>
            <ac:picMk id="10" creationId="{17DC2755-1EF1-6E87-2F04-54C3623316BD}"/>
          </ac:picMkLst>
        </pc:picChg>
      </pc:sldChg>
      <pc:sldChg chg="addSp delSp modSp mod">
        <pc:chgData name="Elias Montenegro De Almas" userId="a608bc01e6e4896b" providerId="LiveId" clId="{EB1C434B-70B6-46AA-80FB-CA42892A89D7}" dt="2023-06-05T05:20:19.741" v="11701" actId="1076"/>
        <pc:sldMkLst>
          <pc:docMk/>
          <pc:sldMk cId="309410808" sldId="273"/>
        </pc:sldMkLst>
        <pc:spChg chg="mod">
          <ac:chgData name="Elias Montenegro De Almas" userId="a608bc01e6e4896b" providerId="LiveId" clId="{EB1C434B-70B6-46AA-80FB-CA42892A89D7}" dt="2023-06-05T05:13:53.822" v="11602" actId="1076"/>
          <ac:spMkLst>
            <pc:docMk/>
            <pc:sldMk cId="309410808" sldId="273"/>
            <ac:spMk id="4" creationId="{AEBC8C70-30FE-27E7-AA6C-B5193F1E11F8}"/>
          </ac:spMkLst>
        </pc:spChg>
        <pc:spChg chg="add mod">
          <ac:chgData name="Elias Montenegro De Almas" userId="a608bc01e6e4896b" providerId="LiveId" clId="{EB1C434B-70B6-46AA-80FB-CA42892A89D7}" dt="2023-06-05T05:16:40.276" v="11688" actId="12788"/>
          <ac:spMkLst>
            <pc:docMk/>
            <pc:sldMk cId="309410808" sldId="273"/>
            <ac:spMk id="6" creationId="{97C804E8-08AB-FC69-E51D-5FB4671B22B1}"/>
          </ac:spMkLst>
        </pc:spChg>
        <pc:graphicFrameChg chg="add del mod modGraphic">
          <ac:chgData name="Elias Montenegro De Almas" userId="a608bc01e6e4896b" providerId="LiveId" clId="{EB1C434B-70B6-46AA-80FB-CA42892A89D7}" dt="2023-06-05T05:11:30.598" v="11583" actId="478"/>
          <ac:graphicFrameMkLst>
            <pc:docMk/>
            <pc:sldMk cId="309410808" sldId="273"/>
            <ac:graphicFrameMk id="2" creationId="{9971F9D1-8C38-D124-62BB-114279B49616}"/>
          </ac:graphicFrameMkLst>
        </pc:graphicFrameChg>
        <pc:graphicFrameChg chg="add mod modGraphic">
          <ac:chgData name="Elias Montenegro De Almas" userId="a608bc01e6e4896b" providerId="LiveId" clId="{EB1C434B-70B6-46AA-80FB-CA42892A89D7}" dt="2023-06-05T05:18:45.216" v="11693" actId="207"/>
          <ac:graphicFrameMkLst>
            <pc:docMk/>
            <pc:sldMk cId="309410808" sldId="273"/>
            <ac:graphicFrameMk id="5" creationId="{2AB52312-DECE-FD2D-9B31-EA72731FF7B8}"/>
          </ac:graphicFrameMkLst>
        </pc:graphicFrameChg>
        <pc:picChg chg="add mod">
          <ac:chgData name="Elias Montenegro De Almas" userId="a608bc01e6e4896b" providerId="LiveId" clId="{EB1C434B-70B6-46AA-80FB-CA42892A89D7}" dt="2023-06-05T05:20:19.741" v="11701" actId="1076"/>
          <ac:picMkLst>
            <pc:docMk/>
            <pc:sldMk cId="309410808" sldId="273"/>
            <ac:picMk id="8" creationId="{2DCAD11F-E9DA-9543-08F9-0D849D906DC6}"/>
          </ac:picMkLst>
        </pc:picChg>
      </pc:sldChg>
      <pc:sldChg chg="addSp delSp modSp mod">
        <pc:chgData name="Elias Montenegro De Almas" userId="a608bc01e6e4896b" providerId="LiveId" clId="{EB1C434B-70B6-46AA-80FB-CA42892A89D7}" dt="2023-06-05T05:45:06.013" v="12627" actId="1076"/>
        <pc:sldMkLst>
          <pc:docMk/>
          <pc:sldMk cId="363912157" sldId="274"/>
        </pc:sldMkLst>
        <pc:spChg chg="add mod">
          <ac:chgData name="Elias Montenegro De Almas" userId="a608bc01e6e4896b" providerId="LiveId" clId="{EB1C434B-70B6-46AA-80FB-CA42892A89D7}" dt="2023-06-05T05:41:19.854" v="12587" actId="1076"/>
          <ac:spMkLst>
            <pc:docMk/>
            <pc:sldMk cId="363912157" sldId="274"/>
            <ac:spMk id="5" creationId="{4DAA7D99-4486-F6CD-84D4-D3BD0F29396D}"/>
          </ac:spMkLst>
        </pc:spChg>
        <pc:spChg chg="add mod">
          <ac:chgData name="Elias Montenegro De Almas" userId="a608bc01e6e4896b" providerId="LiveId" clId="{EB1C434B-70B6-46AA-80FB-CA42892A89D7}" dt="2023-06-05T05:42:31.473" v="12615" actId="1076"/>
          <ac:spMkLst>
            <pc:docMk/>
            <pc:sldMk cId="363912157" sldId="274"/>
            <ac:spMk id="7" creationId="{6BB32A34-3601-89A1-2926-A173155FAF5E}"/>
          </ac:spMkLst>
        </pc:spChg>
        <pc:spChg chg="add del">
          <ac:chgData name="Elias Montenegro De Almas" userId="a608bc01e6e4896b" providerId="LiveId" clId="{EB1C434B-70B6-46AA-80FB-CA42892A89D7}" dt="2023-06-05T05:40:51.123" v="12581" actId="21"/>
          <ac:spMkLst>
            <pc:docMk/>
            <pc:sldMk cId="363912157" sldId="274"/>
            <ac:spMk id="9" creationId="{41AE76AE-2F89-A84F-B605-1B2DD67033BF}"/>
          </ac:spMkLst>
        </pc:spChg>
        <pc:picChg chg="add mod">
          <ac:chgData name="Elias Montenegro De Almas" userId="a608bc01e6e4896b" providerId="LiveId" clId="{EB1C434B-70B6-46AA-80FB-CA42892A89D7}" dt="2023-06-05T05:45:06.013" v="12627" actId="1076"/>
          <ac:picMkLst>
            <pc:docMk/>
            <pc:sldMk cId="363912157" sldId="274"/>
            <ac:picMk id="11" creationId="{670F93D0-81B0-3F2C-DFD2-5AA8604D6264}"/>
          </ac:picMkLst>
        </pc:picChg>
      </pc:sldChg>
      <pc:sldChg chg="addSp delSp modSp mod">
        <pc:chgData name="Elias Montenegro De Almas" userId="a608bc01e6e4896b" providerId="LiveId" clId="{EB1C434B-70B6-46AA-80FB-CA42892A89D7}" dt="2023-06-05T06:04:26.453" v="13566" actId="12788"/>
        <pc:sldMkLst>
          <pc:docMk/>
          <pc:sldMk cId="183697559" sldId="275"/>
        </pc:sldMkLst>
        <pc:spChg chg="add del mod">
          <ac:chgData name="Elias Montenegro De Almas" userId="a608bc01e6e4896b" providerId="LiveId" clId="{EB1C434B-70B6-46AA-80FB-CA42892A89D7}" dt="2023-06-05T05:50:28.412" v="12641" actId="21"/>
          <ac:spMkLst>
            <pc:docMk/>
            <pc:sldMk cId="183697559" sldId="275"/>
            <ac:spMk id="10" creationId="{73280DCB-6D4D-6DB5-E597-594D53B3B548}"/>
          </ac:spMkLst>
        </pc:spChg>
        <pc:spChg chg="add del mod">
          <ac:chgData name="Elias Montenegro De Almas" userId="a608bc01e6e4896b" providerId="LiveId" clId="{EB1C434B-70B6-46AA-80FB-CA42892A89D7}" dt="2023-06-05T05:51:31.457" v="12655" actId="21"/>
          <ac:spMkLst>
            <pc:docMk/>
            <pc:sldMk cId="183697559" sldId="275"/>
            <ac:spMk id="15" creationId="{4A6FEB37-DF08-8468-28D2-C80C08DA40F6}"/>
          </ac:spMkLst>
        </pc:spChg>
        <pc:spChg chg="add mod">
          <ac:chgData name="Elias Montenegro De Almas" userId="a608bc01e6e4896b" providerId="LiveId" clId="{EB1C434B-70B6-46AA-80FB-CA42892A89D7}" dt="2023-06-05T05:53:47.086" v="12671" actId="1076"/>
          <ac:spMkLst>
            <pc:docMk/>
            <pc:sldMk cId="183697559" sldId="275"/>
            <ac:spMk id="18" creationId="{E14BEEFD-F22A-3079-CB3D-9732032ADFD1}"/>
          </ac:spMkLst>
        </pc:spChg>
        <pc:spChg chg="add del mod">
          <ac:chgData name="Elias Montenegro De Almas" userId="a608bc01e6e4896b" providerId="LiveId" clId="{EB1C434B-70B6-46AA-80FB-CA42892A89D7}" dt="2023-06-05T05:54:30.571" v="12679" actId="21"/>
          <ac:spMkLst>
            <pc:docMk/>
            <pc:sldMk cId="183697559" sldId="275"/>
            <ac:spMk id="21" creationId="{A7EC790D-76D2-2769-7444-94F7EAC96936}"/>
          </ac:spMkLst>
        </pc:spChg>
        <pc:spChg chg="add del mod">
          <ac:chgData name="Elias Montenegro De Almas" userId="a608bc01e6e4896b" providerId="LiveId" clId="{EB1C434B-70B6-46AA-80FB-CA42892A89D7}" dt="2023-06-05T05:56:20.603" v="12706" actId="21"/>
          <ac:spMkLst>
            <pc:docMk/>
            <pc:sldMk cId="183697559" sldId="275"/>
            <ac:spMk id="28" creationId="{D41E894F-F45C-0CC1-22FE-8A4B8BA24324}"/>
          </ac:spMkLst>
        </pc:spChg>
        <pc:spChg chg="add del mod">
          <ac:chgData name="Elias Montenegro De Almas" userId="a608bc01e6e4896b" providerId="LiveId" clId="{EB1C434B-70B6-46AA-80FB-CA42892A89D7}" dt="2023-06-05T05:57:11.136" v="12716" actId="21"/>
          <ac:spMkLst>
            <pc:docMk/>
            <pc:sldMk cId="183697559" sldId="275"/>
            <ac:spMk id="31" creationId="{61AB3BA8-CB05-93F1-74A6-86BE9C06652F}"/>
          </ac:spMkLst>
        </pc:spChg>
        <pc:spChg chg="add del mod">
          <ac:chgData name="Elias Montenegro De Almas" userId="a608bc01e6e4896b" providerId="LiveId" clId="{EB1C434B-70B6-46AA-80FB-CA42892A89D7}" dt="2023-06-05T05:58:23.421" v="12786"/>
          <ac:spMkLst>
            <pc:docMk/>
            <pc:sldMk cId="183697559" sldId="275"/>
            <ac:spMk id="32" creationId="{DAFE0A06-ACA5-E727-2392-A75DC405678E}"/>
          </ac:spMkLst>
        </pc:spChg>
        <pc:spChg chg="add mod">
          <ac:chgData name="Elias Montenegro De Almas" userId="a608bc01e6e4896b" providerId="LiveId" clId="{EB1C434B-70B6-46AA-80FB-CA42892A89D7}" dt="2023-06-05T05:58:33.631" v="12788" actId="12788"/>
          <ac:spMkLst>
            <pc:docMk/>
            <pc:sldMk cId="183697559" sldId="275"/>
            <ac:spMk id="33" creationId="{81830743-BBF6-F8AC-FC7B-CA4A1F320902}"/>
          </ac:spMkLst>
        </pc:spChg>
        <pc:spChg chg="add mod">
          <ac:chgData name="Elias Montenegro De Almas" userId="a608bc01e6e4896b" providerId="LiveId" clId="{EB1C434B-70B6-46AA-80FB-CA42892A89D7}" dt="2023-06-05T06:03:52.980" v="13561" actId="33524"/>
          <ac:spMkLst>
            <pc:docMk/>
            <pc:sldMk cId="183697559" sldId="275"/>
            <ac:spMk id="34" creationId="{C535900A-D392-8AFE-99F3-66F03D15BAF9}"/>
          </ac:spMkLst>
        </pc:spChg>
        <pc:picChg chg="add mod">
          <ac:chgData name="Elias Montenegro De Almas" userId="a608bc01e6e4896b" providerId="LiveId" clId="{EB1C434B-70B6-46AA-80FB-CA42892A89D7}" dt="2023-06-05T05:49:00.102" v="12633" actId="14100"/>
          <ac:picMkLst>
            <pc:docMk/>
            <pc:sldMk cId="183697559" sldId="275"/>
            <ac:picMk id="5" creationId="{2EC0BC58-34E8-9E57-7B85-BF899873321C}"/>
          </ac:picMkLst>
        </pc:picChg>
        <pc:picChg chg="add mod">
          <ac:chgData name="Elias Montenegro De Almas" userId="a608bc01e6e4896b" providerId="LiveId" clId="{EB1C434B-70B6-46AA-80FB-CA42892A89D7}" dt="2023-06-05T05:51:44.352" v="12659" actId="1076"/>
          <ac:picMkLst>
            <pc:docMk/>
            <pc:sldMk cId="183697559" sldId="275"/>
            <ac:picMk id="7" creationId="{459C383E-6983-1DE0-7994-C18C7E1E6889}"/>
          </ac:picMkLst>
        </pc:picChg>
        <pc:picChg chg="add del mod">
          <ac:chgData name="Elias Montenegro De Almas" userId="a608bc01e6e4896b" providerId="LiveId" clId="{EB1C434B-70B6-46AA-80FB-CA42892A89D7}" dt="2023-06-05T05:50:28.412" v="12641" actId="21"/>
          <ac:picMkLst>
            <pc:docMk/>
            <pc:sldMk cId="183697559" sldId="275"/>
            <ac:picMk id="9" creationId="{9302C46B-72E1-0CFC-1718-5CDD0532415B}"/>
          </ac:picMkLst>
        </pc:picChg>
        <pc:picChg chg="add mod">
          <ac:chgData name="Elias Montenegro De Almas" userId="a608bc01e6e4896b" providerId="LiveId" clId="{EB1C434B-70B6-46AA-80FB-CA42892A89D7}" dt="2023-06-05T05:53:50.314" v="12673" actId="1076"/>
          <ac:picMkLst>
            <pc:docMk/>
            <pc:sldMk cId="183697559" sldId="275"/>
            <ac:picMk id="12" creationId="{8C79E973-D6CA-A249-14ED-2C05E91B71CF}"/>
          </ac:picMkLst>
        </pc:picChg>
        <pc:picChg chg="add del mod">
          <ac:chgData name="Elias Montenegro De Almas" userId="a608bc01e6e4896b" providerId="LiveId" clId="{EB1C434B-70B6-46AA-80FB-CA42892A89D7}" dt="2023-06-05T05:53:48.951" v="12672" actId="1076"/>
          <ac:picMkLst>
            <pc:docMk/>
            <pc:sldMk cId="183697559" sldId="275"/>
            <ac:picMk id="14" creationId="{5C4E4219-197B-3FBB-14BE-1970137FED48}"/>
          </ac:picMkLst>
        </pc:picChg>
        <pc:picChg chg="add mod">
          <ac:chgData name="Elias Montenegro De Almas" userId="a608bc01e6e4896b" providerId="LiveId" clId="{EB1C434B-70B6-46AA-80FB-CA42892A89D7}" dt="2023-06-05T05:53:47.086" v="12671" actId="1076"/>
          <ac:picMkLst>
            <pc:docMk/>
            <pc:sldMk cId="183697559" sldId="275"/>
            <ac:picMk id="17" creationId="{4510ECEA-22B2-AACB-490D-B636D85E6520}"/>
          </ac:picMkLst>
        </pc:picChg>
        <pc:picChg chg="add mod">
          <ac:chgData name="Elias Montenegro De Almas" userId="a608bc01e6e4896b" providerId="LiveId" clId="{EB1C434B-70B6-46AA-80FB-CA42892A89D7}" dt="2023-06-05T05:54:44.291" v="12685" actId="1076"/>
          <ac:picMkLst>
            <pc:docMk/>
            <pc:sldMk cId="183697559" sldId="275"/>
            <ac:picMk id="20" creationId="{42A46EC2-8439-5662-9C77-B769547FA9F4}"/>
          </ac:picMkLst>
        </pc:picChg>
        <pc:picChg chg="add mod">
          <ac:chgData name="Elias Montenegro De Almas" userId="a608bc01e6e4896b" providerId="LiveId" clId="{EB1C434B-70B6-46AA-80FB-CA42892A89D7}" dt="2023-06-05T05:57:25.022" v="12721" actId="1076"/>
          <ac:picMkLst>
            <pc:docMk/>
            <pc:sldMk cId="183697559" sldId="275"/>
            <ac:picMk id="23" creationId="{089FA73E-E74E-0426-82A4-C7704AF36036}"/>
          </ac:picMkLst>
        </pc:picChg>
        <pc:picChg chg="add del mod">
          <ac:chgData name="Elias Montenegro De Almas" userId="a608bc01e6e4896b" providerId="LiveId" clId="{EB1C434B-70B6-46AA-80FB-CA42892A89D7}" dt="2023-06-05T05:55:43.571" v="12696" actId="21"/>
          <ac:picMkLst>
            <pc:docMk/>
            <pc:sldMk cId="183697559" sldId="275"/>
            <ac:picMk id="25" creationId="{AEE121A8-00FB-1643-710C-E86AFF41A1FA}"/>
          </ac:picMkLst>
        </pc:picChg>
        <pc:picChg chg="add del mod">
          <ac:chgData name="Elias Montenegro De Almas" userId="a608bc01e6e4896b" providerId="LiveId" clId="{EB1C434B-70B6-46AA-80FB-CA42892A89D7}" dt="2023-06-05T05:57:29.451" v="12723" actId="1076"/>
          <ac:picMkLst>
            <pc:docMk/>
            <pc:sldMk cId="183697559" sldId="275"/>
            <ac:picMk id="27" creationId="{EA540F26-B319-9A87-218D-BD1EAADAF191}"/>
          </ac:picMkLst>
        </pc:picChg>
        <pc:picChg chg="add mod">
          <ac:chgData name="Elias Montenegro De Almas" userId="a608bc01e6e4896b" providerId="LiveId" clId="{EB1C434B-70B6-46AA-80FB-CA42892A89D7}" dt="2023-06-05T05:57:19.765" v="12720" actId="1076"/>
          <ac:picMkLst>
            <pc:docMk/>
            <pc:sldMk cId="183697559" sldId="275"/>
            <ac:picMk id="30" creationId="{F4F54779-2BBE-F9A7-C745-75D5BF510002}"/>
          </ac:picMkLst>
        </pc:picChg>
        <pc:picChg chg="add mod">
          <ac:chgData name="Elias Montenegro De Almas" userId="a608bc01e6e4896b" providerId="LiveId" clId="{EB1C434B-70B6-46AA-80FB-CA42892A89D7}" dt="2023-06-05T06:04:26.453" v="13566" actId="12788"/>
          <ac:picMkLst>
            <pc:docMk/>
            <pc:sldMk cId="183697559" sldId="275"/>
            <ac:picMk id="36" creationId="{4EB8DC06-1DDB-C285-CC2C-0AF4D0B546C2}"/>
          </ac:picMkLst>
        </pc:picChg>
      </pc:sldChg>
      <pc:sldChg chg="addSp modSp mod">
        <pc:chgData name="Elias Montenegro De Almas" userId="a608bc01e6e4896b" providerId="LiveId" clId="{EB1C434B-70B6-46AA-80FB-CA42892A89D7}" dt="2023-06-05T04:08:41.826" v="10889" actId="113"/>
        <pc:sldMkLst>
          <pc:docMk/>
          <pc:sldMk cId="2371560414" sldId="276"/>
        </pc:sldMkLst>
        <pc:spChg chg="add mod">
          <ac:chgData name="Elias Montenegro De Almas" userId="a608bc01e6e4896b" providerId="LiveId" clId="{EB1C434B-70B6-46AA-80FB-CA42892A89D7}" dt="2023-06-05T04:08:41.826" v="10889" actId="113"/>
          <ac:spMkLst>
            <pc:docMk/>
            <pc:sldMk cId="2371560414" sldId="276"/>
            <ac:spMk id="2" creationId="{0B9174F2-CE07-F02C-1AC1-29316B91E7EA}"/>
          </ac:spMkLst>
        </pc:spChg>
      </pc:sldChg>
      <pc:sldMasterChg chg="delSldLayout">
        <pc:chgData name="Elias Montenegro De Almas" userId="a608bc01e6e4896b" providerId="LiveId" clId="{EB1C434B-70B6-46AA-80FB-CA42892A89D7}" dt="2023-06-04T19:52:45.131" v="104" actId="2696"/>
        <pc:sldMasterMkLst>
          <pc:docMk/>
          <pc:sldMasterMk cId="1127954987" sldId="2147483648"/>
        </pc:sldMasterMkLst>
        <pc:sldLayoutChg chg="del">
          <pc:chgData name="Elias Montenegro De Almas" userId="a608bc01e6e4896b" providerId="LiveId" clId="{EB1C434B-70B6-46AA-80FB-CA42892A89D7}" dt="2023-06-04T19:52:45.131" v="104" actId="2696"/>
          <pc:sldLayoutMkLst>
            <pc:docMk/>
            <pc:sldMasterMk cId="1127954987" sldId="2147483648"/>
            <pc:sldLayoutMk cId="2205136494" sldId="214748366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1D4CDE-0668-4413-9F7F-AB4028CDDB8C}" type="datetimeFigureOut">
              <a:rPr lang="en-US" smtClean="0"/>
              <a:t>6/4/2023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A798C9-7496-4311-8D5C-768A5AAF1C1E}" type="slidenum">
              <a:rPr lang="en-US" smtClean="0"/>
              <a:t>‹#›</a:t>
            </a:fld>
            <a:endParaRPr lang="en-US"/>
          </a:p>
        </p:txBody>
      </p:sp>
    </p:spTree>
    <p:extLst>
      <p:ext uri="{BB962C8B-B14F-4D97-AF65-F5344CB8AC3E}">
        <p14:creationId xmlns:p14="http://schemas.microsoft.com/office/powerpoint/2010/main" val="2378150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7BA07-AC20-CB27-4B32-F70E6ECBF8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060A8A-9FDD-0D1E-F8B6-A9DC49FFF7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AE7C73-522D-59A2-96E1-F09F346FF56E}"/>
              </a:ext>
            </a:extLst>
          </p:cNvPr>
          <p:cNvSpPr>
            <a:spLocks noGrp="1"/>
          </p:cNvSpPr>
          <p:nvPr>
            <p:ph type="dt" sz="half" idx="10"/>
          </p:nvPr>
        </p:nvSpPr>
        <p:spPr/>
        <p:txBody>
          <a:bodyPr/>
          <a:lstStyle/>
          <a:p>
            <a:fld id="{B70A8DE2-59B3-4FE7-8303-73757E4CD9DC}" type="datetimeFigureOut">
              <a:rPr lang="en-US" smtClean="0"/>
              <a:t>6/4/2023</a:t>
            </a:fld>
            <a:endParaRPr lang="en-US"/>
          </a:p>
        </p:txBody>
      </p:sp>
      <p:sp>
        <p:nvSpPr>
          <p:cNvPr id="5" name="Footer Placeholder 4">
            <a:extLst>
              <a:ext uri="{FF2B5EF4-FFF2-40B4-BE49-F238E27FC236}">
                <a16:creationId xmlns:a16="http://schemas.microsoft.com/office/drawing/2014/main" id="{5763446D-B8E4-D350-F653-CA24BA4B4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6EA2D-EEF7-7C30-C3FB-4F8F318EAC28}"/>
              </a:ext>
            </a:extLst>
          </p:cNvPr>
          <p:cNvSpPr>
            <a:spLocks noGrp="1"/>
          </p:cNvSpPr>
          <p:nvPr>
            <p:ph type="sldNum" sz="quarter" idx="12"/>
          </p:nvPr>
        </p:nvSpPr>
        <p:spPr/>
        <p:txBody>
          <a:bodyPr/>
          <a:lstStyle/>
          <a:p>
            <a:fld id="{25EC7FC2-C70E-403D-9DFB-88F656538FBC}" type="slidenum">
              <a:rPr lang="en-US" smtClean="0"/>
              <a:t>‹#›</a:t>
            </a:fld>
            <a:endParaRPr lang="en-US"/>
          </a:p>
        </p:txBody>
      </p:sp>
    </p:spTree>
    <p:extLst>
      <p:ext uri="{BB962C8B-B14F-4D97-AF65-F5344CB8AC3E}">
        <p14:creationId xmlns:p14="http://schemas.microsoft.com/office/powerpoint/2010/main" val="1810542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0CD2-F920-92C7-EACD-2F295665A4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F45D6A-BE66-610A-A4CE-7A83536021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37108D-3400-F52D-456F-90C813364972}"/>
              </a:ext>
            </a:extLst>
          </p:cNvPr>
          <p:cNvSpPr>
            <a:spLocks noGrp="1"/>
          </p:cNvSpPr>
          <p:nvPr>
            <p:ph type="dt" sz="half" idx="10"/>
          </p:nvPr>
        </p:nvSpPr>
        <p:spPr/>
        <p:txBody>
          <a:bodyPr/>
          <a:lstStyle/>
          <a:p>
            <a:fld id="{B70A8DE2-59B3-4FE7-8303-73757E4CD9DC}" type="datetimeFigureOut">
              <a:rPr lang="en-US" smtClean="0"/>
              <a:t>6/4/2023</a:t>
            </a:fld>
            <a:endParaRPr lang="en-US"/>
          </a:p>
        </p:txBody>
      </p:sp>
      <p:sp>
        <p:nvSpPr>
          <p:cNvPr id="5" name="Footer Placeholder 4">
            <a:extLst>
              <a:ext uri="{FF2B5EF4-FFF2-40B4-BE49-F238E27FC236}">
                <a16:creationId xmlns:a16="http://schemas.microsoft.com/office/drawing/2014/main" id="{FE19E1D1-CA34-77EF-C431-B729C8F10C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4819C1-B1E8-470E-6842-6ACDEA378281}"/>
              </a:ext>
            </a:extLst>
          </p:cNvPr>
          <p:cNvSpPr>
            <a:spLocks noGrp="1"/>
          </p:cNvSpPr>
          <p:nvPr>
            <p:ph type="sldNum" sz="quarter" idx="12"/>
          </p:nvPr>
        </p:nvSpPr>
        <p:spPr/>
        <p:txBody>
          <a:bodyPr/>
          <a:lstStyle/>
          <a:p>
            <a:fld id="{25EC7FC2-C70E-403D-9DFB-88F656538FBC}" type="slidenum">
              <a:rPr lang="en-US" smtClean="0"/>
              <a:t>‹#›</a:t>
            </a:fld>
            <a:endParaRPr lang="en-US"/>
          </a:p>
        </p:txBody>
      </p:sp>
    </p:spTree>
    <p:extLst>
      <p:ext uri="{BB962C8B-B14F-4D97-AF65-F5344CB8AC3E}">
        <p14:creationId xmlns:p14="http://schemas.microsoft.com/office/powerpoint/2010/main" val="3548350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C18A18-01BA-D75A-BE48-E5353E86E1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694FA2-9439-38DE-E42B-52BB721F31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0D2B88-5B86-F29C-2DD2-AB4B021111D5}"/>
              </a:ext>
            </a:extLst>
          </p:cNvPr>
          <p:cNvSpPr>
            <a:spLocks noGrp="1"/>
          </p:cNvSpPr>
          <p:nvPr>
            <p:ph type="dt" sz="half" idx="10"/>
          </p:nvPr>
        </p:nvSpPr>
        <p:spPr/>
        <p:txBody>
          <a:bodyPr/>
          <a:lstStyle/>
          <a:p>
            <a:fld id="{B70A8DE2-59B3-4FE7-8303-73757E4CD9DC}" type="datetimeFigureOut">
              <a:rPr lang="en-US" smtClean="0"/>
              <a:t>6/4/2023</a:t>
            </a:fld>
            <a:endParaRPr lang="en-US"/>
          </a:p>
        </p:txBody>
      </p:sp>
      <p:sp>
        <p:nvSpPr>
          <p:cNvPr id="5" name="Footer Placeholder 4">
            <a:extLst>
              <a:ext uri="{FF2B5EF4-FFF2-40B4-BE49-F238E27FC236}">
                <a16:creationId xmlns:a16="http://schemas.microsoft.com/office/drawing/2014/main" id="{0E19C4B5-D8AA-14A5-A8D4-BF85CC7925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AE47F-FA38-B6F9-C673-904634E598D0}"/>
              </a:ext>
            </a:extLst>
          </p:cNvPr>
          <p:cNvSpPr>
            <a:spLocks noGrp="1"/>
          </p:cNvSpPr>
          <p:nvPr>
            <p:ph type="sldNum" sz="quarter" idx="12"/>
          </p:nvPr>
        </p:nvSpPr>
        <p:spPr/>
        <p:txBody>
          <a:bodyPr/>
          <a:lstStyle/>
          <a:p>
            <a:fld id="{25EC7FC2-C70E-403D-9DFB-88F656538FBC}" type="slidenum">
              <a:rPr lang="en-US" smtClean="0"/>
              <a:t>‹#›</a:t>
            </a:fld>
            <a:endParaRPr lang="en-US"/>
          </a:p>
        </p:txBody>
      </p:sp>
    </p:spTree>
    <p:extLst>
      <p:ext uri="{BB962C8B-B14F-4D97-AF65-F5344CB8AC3E}">
        <p14:creationId xmlns:p14="http://schemas.microsoft.com/office/powerpoint/2010/main" val="3409061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B3C17-B366-A09A-3718-921CEA6AA1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BFA848-AD33-5526-9E6A-65432C5AAB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F5B429-D40E-E730-7A51-E3CB48AF2DB2}"/>
              </a:ext>
            </a:extLst>
          </p:cNvPr>
          <p:cNvSpPr>
            <a:spLocks noGrp="1"/>
          </p:cNvSpPr>
          <p:nvPr>
            <p:ph type="dt" sz="half" idx="10"/>
          </p:nvPr>
        </p:nvSpPr>
        <p:spPr/>
        <p:txBody>
          <a:bodyPr/>
          <a:lstStyle/>
          <a:p>
            <a:fld id="{B70A8DE2-59B3-4FE7-8303-73757E4CD9DC}" type="datetimeFigureOut">
              <a:rPr lang="en-US" smtClean="0"/>
              <a:t>6/4/2023</a:t>
            </a:fld>
            <a:endParaRPr lang="en-US"/>
          </a:p>
        </p:txBody>
      </p:sp>
      <p:sp>
        <p:nvSpPr>
          <p:cNvPr id="5" name="Footer Placeholder 4">
            <a:extLst>
              <a:ext uri="{FF2B5EF4-FFF2-40B4-BE49-F238E27FC236}">
                <a16:creationId xmlns:a16="http://schemas.microsoft.com/office/drawing/2014/main" id="{E2540C31-1931-63E1-5D7E-0D33D2FFA8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B2F487-18DB-2A0A-CE06-9AD4354BD554}"/>
              </a:ext>
            </a:extLst>
          </p:cNvPr>
          <p:cNvSpPr>
            <a:spLocks noGrp="1"/>
          </p:cNvSpPr>
          <p:nvPr>
            <p:ph type="sldNum" sz="quarter" idx="12"/>
          </p:nvPr>
        </p:nvSpPr>
        <p:spPr/>
        <p:txBody>
          <a:bodyPr/>
          <a:lstStyle/>
          <a:p>
            <a:fld id="{25EC7FC2-C70E-403D-9DFB-88F656538FBC}" type="slidenum">
              <a:rPr lang="en-US" smtClean="0"/>
              <a:t>‹#›</a:t>
            </a:fld>
            <a:endParaRPr lang="en-US"/>
          </a:p>
        </p:txBody>
      </p:sp>
    </p:spTree>
    <p:extLst>
      <p:ext uri="{BB962C8B-B14F-4D97-AF65-F5344CB8AC3E}">
        <p14:creationId xmlns:p14="http://schemas.microsoft.com/office/powerpoint/2010/main" val="1710372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08387-AF93-3974-2B8E-73A441B9EB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5388CE-F997-A9C0-CEC2-C3AD78812D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23D09A-6F9E-0A13-B3A3-91B40F978F1C}"/>
              </a:ext>
            </a:extLst>
          </p:cNvPr>
          <p:cNvSpPr>
            <a:spLocks noGrp="1"/>
          </p:cNvSpPr>
          <p:nvPr>
            <p:ph type="dt" sz="half" idx="10"/>
          </p:nvPr>
        </p:nvSpPr>
        <p:spPr/>
        <p:txBody>
          <a:bodyPr/>
          <a:lstStyle/>
          <a:p>
            <a:fld id="{B70A8DE2-59B3-4FE7-8303-73757E4CD9DC}" type="datetimeFigureOut">
              <a:rPr lang="en-US" smtClean="0"/>
              <a:t>6/4/2023</a:t>
            </a:fld>
            <a:endParaRPr lang="en-US"/>
          </a:p>
        </p:txBody>
      </p:sp>
      <p:sp>
        <p:nvSpPr>
          <p:cNvPr id="5" name="Footer Placeholder 4">
            <a:extLst>
              <a:ext uri="{FF2B5EF4-FFF2-40B4-BE49-F238E27FC236}">
                <a16:creationId xmlns:a16="http://schemas.microsoft.com/office/drawing/2014/main" id="{BC85C4FA-9F19-C64E-85F2-9CDA96586E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1C9006-BB53-807B-D4F5-881931791BC5}"/>
              </a:ext>
            </a:extLst>
          </p:cNvPr>
          <p:cNvSpPr>
            <a:spLocks noGrp="1"/>
          </p:cNvSpPr>
          <p:nvPr>
            <p:ph type="sldNum" sz="quarter" idx="12"/>
          </p:nvPr>
        </p:nvSpPr>
        <p:spPr/>
        <p:txBody>
          <a:bodyPr/>
          <a:lstStyle/>
          <a:p>
            <a:fld id="{25EC7FC2-C70E-403D-9DFB-88F656538FBC}" type="slidenum">
              <a:rPr lang="en-US" smtClean="0"/>
              <a:t>‹#›</a:t>
            </a:fld>
            <a:endParaRPr lang="en-US"/>
          </a:p>
        </p:txBody>
      </p:sp>
    </p:spTree>
    <p:extLst>
      <p:ext uri="{BB962C8B-B14F-4D97-AF65-F5344CB8AC3E}">
        <p14:creationId xmlns:p14="http://schemas.microsoft.com/office/powerpoint/2010/main" val="846141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E0FA-826C-B0F4-23B0-116354D4DC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081C08-227A-0922-574C-73C2435F59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4B33B8-4C6C-5C8F-5796-41BC7A8A96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DD125F-989C-39FC-F964-E5B456738EFD}"/>
              </a:ext>
            </a:extLst>
          </p:cNvPr>
          <p:cNvSpPr>
            <a:spLocks noGrp="1"/>
          </p:cNvSpPr>
          <p:nvPr>
            <p:ph type="dt" sz="half" idx="10"/>
          </p:nvPr>
        </p:nvSpPr>
        <p:spPr/>
        <p:txBody>
          <a:bodyPr/>
          <a:lstStyle/>
          <a:p>
            <a:fld id="{B70A8DE2-59B3-4FE7-8303-73757E4CD9DC}" type="datetimeFigureOut">
              <a:rPr lang="en-US" smtClean="0"/>
              <a:t>6/4/2023</a:t>
            </a:fld>
            <a:endParaRPr lang="en-US"/>
          </a:p>
        </p:txBody>
      </p:sp>
      <p:sp>
        <p:nvSpPr>
          <p:cNvPr id="6" name="Footer Placeholder 5">
            <a:extLst>
              <a:ext uri="{FF2B5EF4-FFF2-40B4-BE49-F238E27FC236}">
                <a16:creationId xmlns:a16="http://schemas.microsoft.com/office/drawing/2014/main" id="{614C2B93-AC5F-15A1-62D8-101C2CF599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7BE681-26DC-71DA-E140-E587E3D1EF38}"/>
              </a:ext>
            </a:extLst>
          </p:cNvPr>
          <p:cNvSpPr>
            <a:spLocks noGrp="1"/>
          </p:cNvSpPr>
          <p:nvPr>
            <p:ph type="sldNum" sz="quarter" idx="12"/>
          </p:nvPr>
        </p:nvSpPr>
        <p:spPr/>
        <p:txBody>
          <a:bodyPr/>
          <a:lstStyle/>
          <a:p>
            <a:fld id="{25EC7FC2-C70E-403D-9DFB-88F656538FBC}" type="slidenum">
              <a:rPr lang="en-US" smtClean="0"/>
              <a:t>‹#›</a:t>
            </a:fld>
            <a:endParaRPr lang="en-US"/>
          </a:p>
        </p:txBody>
      </p:sp>
    </p:spTree>
    <p:extLst>
      <p:ext uri="{BB962C8B-B14F-4D97-AF65-F5344CB8AC3E}">
        <p14:creationId xmlns:p14="http://schemas.microsoft.com/office/powerpoint/2010/main" val="2638207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5F392-A1AF-61C3-26F9-3D22831E75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F77724-A317-A498-D624-744E2B0AC8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02C33-5A75-5AF8-C525-AC5F463389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0EDF92-80D5-55C0-BB4E-0B3A003CAD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8171F3-D295-07C5-BF46-A4D977231C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4A55F8-EB9A-5232-13A3-DF3E93B232AF}"/>
              </a:ext>
            </a:extLst>
          </p:cNvPr>
          <p:cNvSpPr>
            <a:spLocks noGrp="1"/>
          </p:cNvSpPr>
          <p:nvPr>
            <p:ph type="dt" sz="half" idx="10"/>
          </p:nvPr>
        </p:nvSpPr>
        <p:spPr/>
        <p:txBody>
          <a:bodyPr/>
          <a:lstStyle/>
          <a:p>
            <a:fld id="{B70A8DE2-59B3-4FE7-8303-73757E4CD9DC}" type="datetimeFigureOut">
              <a:rPr lang="en-US" smtClean="0"/>
              <a:t>6/4/2023</a:t>
            </a:fld>
            <a:endParaRPr lang="en-US"/>
          </a:p>
        </p:txBody>
      </p:sp>
      <p:sp>
        <p:nvSpPr>
          <p:cNvPr id="8" name="Footer Placeholder 7">
            <a:extLst>
              <a:ext uri="{FF2B5EF4-FFF2-40B4-BE49-F238E27FC236}">
                <a16:creationId xmlns:a16="http://schemas.microsoft.com/office/drawing/2014/main" id="{5F644C5C-999E-F860-4363-688477F988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AF10AC-CBFE-48A8-04F7-BB86612BC037}"/>
              </a:ext>
            </a:extLst>
          </p:cNvPr>
          <p:cNvSpPr>
            <a:spLocks noGrp="1"/>
          </p:cNvSpPr>
          <p:nvPr>
            <p:ph type="sldNum" sz="quarter" idx="12"/>
          </p:nvPr>
        </p:nvSpPr>
        <p:spPr/>
        <p:txBody>
          <a:bodyPr/>
          <a:lstStyle/>
          <a:p>
            <a:fld id="{25EC7FC2-C70E-403D-9DFB-88F656538FBC}" type="slidenum">
              <a:rPr lang="en-US" smtClean="0"/>
              <a:t>‹#›</a:t>
            </a:fld>
            <a:endParaRPr lang="en-US"/>
          </a:p>
        </p:txBody>
      </p:sp>
    </p:spTree>
    <p:extLst>
      <p:ext uri="{BB962C8B-B14F-4D97-AF65-F5344CB8AC3E}">
        <p14:creationId xmlns:p14="http://schemas.microsoft.com/office/powerpoint/2010/main" val="1285774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2E2E0-C000-B1E5-7668-AA739A35A3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AB0096-8FB7-FB76-4AA3-8A6EE546CD48}"/>
              </a:ext>
            </a:extLst>
          </p:cNvPr>
          <p:cNvSpPr>
            <a:spLocks noGrp="1"/>
          </p:cNvSpPr>
          <p:nvPr>
            <p:ph type="dt" sz="half" idx="10"/>
          </p:nvPr>
        </p:nvSpPr>
        <p:spPr/>
        <p:txBody>
          <a:bodyPr/>
          <a:lstStyle/>
          <a:p>
            <a:fld id="{B70A8DE2-59B3-4FE7-8303-73757E4CD9DC}" type="datetimeFigureOut">
              <a:rPr lang="en-US" smtClean="0"/>
              <a:t>6/4/2023</a:t>
            </a:fld>
            <a:endParaRPr lang="en-US"/>
          </a:p>
        </p:txBody>
      </p:sp>
      <p:sp>
        <p:nvSpPr>
          <p:cNvPr id="4" name="Footer Placeholder 3">
            <a:extLst>
              <a:ext uri="{FF2B5EF4-FFF2-40B4-BE49-F238E27FC236}">
                <a16:creationId xmlns:a16="http://schemas.microsoft.com/office/drawing/2014/main" id="{FC6DCD80-6BDD-9EBF-51E4-E46DD4F6E0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095E45-E91C-1C1D-528C-B60F6B9DAC21}"/>
              </a:ext>
            </a:extLst>
          </p:cNvPr>
          <p:cNvSpPr>
            <a:spLocks noGrp="1"/>
          </p:cNvSpPr>
          <p:nvPr>
            <p:ph type="sldNum" sz="quarter" idx="12"/>
          </p:nvPr>
        </p:nvSpPr>
        <p:spPr/>
        <p:txBody>
          <a:bodyPr/>
          <a:lstStyle/>
          <a:p>
            <a:fld id="{25EC7FC2-C70E-403D-9DFB-88F656538FBC}" type="slidenum">
              <a:rPr lang="en-US" smtClean="0"/>
              <a:t>‹#›</a:t>
            </a:fld>
            <a:endParaRPr lang="en-US"/>
          </a:p>
        </p:txBody>
      </p:sp>
    </p:spTree>
    <p:extLst>
      <p:ext uri="{BB962C8B-B14F-4D97-AF65-F5344CB8AC3E}">
        <p14:creationId xmlns:p14="http://schemas.microsoft.com/office/powerpoint/2010/main" val="881829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F4924B-652A-F364-EE1E-13C7DF3C9D7B}"/>
              </a:ext>
            </a:extLst>
          </p:cNvPr>
          <p:cNvSpPr>
            <a:spLocks noGrp="1"/>
          </p:cNvSpPr>
          <p:nvPr>
            <p:ph type="dt" sz="half" idx="10"/>
          </p:nvPr>
        </p:nvSpPr>
        <p:spPr/>
        <p:txBody>
          <a:bodyPr/>
          <a:lstStyle/>
          <a:p>
            <a:fld id="{B70A8DE2-59B3-4FE7-8303-73757E4CD9DC}" type="datetimeFigureOut">
              <a:rPr lang="en-US" smtClean="0"/>
              <a:t>6/4/2023</a:t>
            </a:fld>
            <a:endParaRPr lang="en-US"/>
          </a:p>
        </p:txBody>
      </p:sp>
      <p:sp>
        <p:nvSpPr>
          <p:cNvPr id="3" name="Footer Placeholder 2">
            <a:extLst>
              <a:ext uri="{FF2B5EF4-FFF2-40B4-BE49-F238E27FC236}">
                <a16:creationId xmlns:a16="http://schemas.microsoft.com/office/drawing/2014/main" id="{9CD1B491-2E16-ADF0-43D9-126AD779DB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263253-332C-0083-D1C3-186D6C54C104}"/>
              </a:ext>
            </a:extLst>
          </p:cNvPr>
          <p:cNvSpPr>
            <a:spLocks noGrp="1"/>
          </p:cNvSpPr>
          <p:nvPr>
            <p:ph type="sldNum" sz="quarter" idx="12"/>
          </p:nvPr>
        </p:nvSpPr>
        <p:spPr/>
        <p:txBody>
          <a:bodyPr/>
          <a:lstStyle/>
          <a:p>
            <a:fld id="{25EC7FC2-C70E-403D-9DFB-88F656538FBC}" type="slidenum">
              <a:rPr lang="en-US" smtClean="0"/>
              <a:t>‹#›</a:t>
            </a:fld>
            <a:endParaRPr lang="en-US"/>
          </a:p>
        </p:txBody>
      </p:sp>
    </p:spTree>
    <p:extLst>
      <p:ext uri="{BB962C8B-B14F-4D97-AF65-F5344CB8AC3E}">
        <p14:creationId xmlns:p14="http://schemas.microsoft.com/office/powerpoint/2010/main" val="377060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BF8FB-BB90-4328-81A4-3F3F39F72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4DF3BC-2F60-B5B1-8885-35A4176BE1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E76A1E-E865-44F3-E0A9-A28AB08EE3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E677DD-6D4B-40EE-E961-4F193EF4C5BD}"/>
              </a:ext>
            </a:extLst>
          </p:cNvPr>
          <p:cNvSpPr>
            <a:spLocks noGrp="1"/>
          </p:cNvSpPr>
          <p:nvPr>
            <p:ph type="dt" sz="half" idx="10"/>
          </p:nvPr>
        </p:nvSpPr>
        <p:spPr/>
        <p:txBody>
          <a:bodyPr/>
          <a:lstStyle/>
          <a:p>
            <a:fld id="{B70A8DE2-59B3-4FE7-8303-73757E4CD9DC}" type="datetimeFigureOut">
              <a:rPr lang="en-US" smtClean="0"/>
              <a:t>6/4/2023</a:t>
            </a:fld>
            <a:endParaRPr lang="en-US"/>
          </a:p>
        </p:txBody>
      </p:sp>
      <p:sp>
        <p:nvSpPr>
          <p:cNvPr id="6" name="Footer Placeholder 5">
            <a:extLst>
              <a:ext uri="{FF2B5EF4-FFF2-40B4-BE49-F238E27FC236}">
                <a16:creationId xmlns:a16="http://schemas.microsoft.com/office/drawing/2014/main" id="{47B8117D-F7B5-9CF9-B540-51B8B2E949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07AFD2-CD92-C053-EDEA-CC4BC6CEBDED}"/>
              </a:ext>
            </a:extLst>
          </p:cNvPr>
          <p:cNvSpPr>
            <a:spLocks noGrp="1"/>
          </p:cNvSpPr>
          <p:nvPr>
            <p:ph type="sldNum" sz="quarter" idx="12"/>
          </p:nvPr>
        </p:nvSpPr>
        <p:spPr/>
        <p:txBody>
          <a:bodyPr/>
          <a:lstStyle/>
          <a:p>
            <a:fld id="{25EC7FC2-C70E-403D-9DFB-88F656538FBC}" type="slidenum">
              <a:rPr lang="en-US" smtClean="0"/>
              <a:t>‹#›</a:t>
            </a:fld>
            <a:endParaRPr lang="en-US"/>
          </a:p>
        </p:txBody>
      </p:sp>
    </p:spTree>
    <p:extLst>
      <p:ext uri="{BB962C8B-B14F-4D97-AF65-F5344CB8AC3E}">
        <p14:creationId xmlns:p14="http://schemas.microsoft.com/office/powerpoint/2010/main" val="3711429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30436-628B-0A8B-CFF1-024EE11A09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95FEAD-7BCC-D497-2D2F-B7B671998B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B9BBE4-42F8-A7A0-96D3-B92DAF41C0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0AABEB-E6D3-7CC5-F07B-1FA081C57152}"/>
              </a:ext>
            </a:extLst>
          </p:cNvPr>
          <p:cNvSpPr>
            <a:spLocks noGrp="1"/>
          </p:cNvSpPr>
          <p:nvPr>
            <p:ph type="dt" sz="half" idx="10"/>
          </p:nvPr>
        </p:nvSpPr>
        <p:spPr/>
        <p:txBody>
          <a:bodyPr/>
          <a:lstStyle/>
          <a:p>
            <a:fld id="{B70A8DE2-59B3-4FE7-8303-73757E4CD9DC}" type="datetimeFigureOut">
              <a:rPr lang="en-US" smtClean="0"/>
              <a:t>6/4/2023</a:t>
            </a:fld>
            <a:endParaRPr lang="en-US"/>
          </a:p>
        </p:txBody>
      </p:sp>
      <p:sp>
        <p:nvSpPr>
          <p:cNvPr id="6" name="Footer Placeholder 5">
            <a:extLst>
              <a:ext uri="{FF2B5EF4-FFF2-40B4-BE49-F238E27FC236}">
                <a16:creationId xmlns:a16="http://schemas.microsoft.com/office/drawing/2014/main" id="{96FA331D-626E-0F27-F23D-69D1B182AC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FF7895-FE7B-6409-DE84-90FD487F7877}"/>
              </a:ext>
            </a:extLst>
          </p:cNvPr>
          <p:cNvSpPr>
            <a:spLocks noGrp="1"/>
          </p:cNvSpPr>
          <p:nvPr>
            <p:ph type="sldNum" sz="quarter" idx="12"/>
          </p:nvPr>
        </p:nvSpPr>
        <p:spPr/>
        <p:txBody>
          <a:bodyPr/>
          <a:lstStyle/>
          <a:p>
            <a:fld id="{25EC7FC2-C70E-403D-9DFB-88F656538FBC}" type="slidenum">
              <a:rPr lang="en-US" smtClean="0"/>
              <a:t>‹#›</a:t>
            </a:fld>
            <a:endParaRPr lang="en-US"/>
          </a:p>
        </p:txBody>
      </p:sp>
    </p:spTree>
    <p:extLst>
      <p:ext uri="{BB962C8B-B14F-4D97-AF65-F5344CB8AC3E}">
        <p14:creationId xmlns:p14="http://schemas.microsoft.com/office/powerpoint/2010/main" val="874136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4DF3B2-3842-6779-3D3F-D86A8ABCBD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27D9BE-B77D-5E39-1B6E-E50B413E8D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AFADC8-6CFF-60F8-EC06-BE4A448D13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0A8DE2-59B3-4FE7-8303-73757E4CD9DC}" type="datetimeFigureOut">
              <a:rPr lang="en-US" smtClean="0"/>
              <a:t>6/4/2023</a:t>
            </a:fld>
            <a:endParaRPr lang="en-US"/>
          </a:p>
        </p:txBody>
      </p:sp>
      <p:sp>
        <p:nvSpPr>
          <p:cNvPr id="5" name="Footer Placeholder 4">
            <a:extLst>
              <a:ext uri="{FF2B5EF4-FFF2-40B4-BE49-F238E27FC236}">
                <a16:creationId xmlns:a16="http://schemas.microsoft.com/office/drawing/2014/main" id="{DCB35C08-058B-A3CA-0FAB-7CCC68CDF7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656084-0913-EECA-9470-59CB5173E6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EC7FC2-C70E-403D-9DFB-88F656538FBC}" type="slidenum">
              <a:rPr lang="en-US" smtClean="0"/>
              <a:t>‹#›</a:t>
            </a:fld>
            <a:endParaRPr lang="en-US"/>
          </a:p>
        </p:txBody>
      </p:sp>
    </p:spTree>
    <p:extLst>
      <p:ext uri="{BB962C8B-B14F-4D97-AF65-F5344CB8AC3E}">
        <p14:creationId xmlns:p14="http://schemas.microsoft.com/office/powerpoint/2010/main" val="1127954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4" Type="http://schemas.openxmlformats.org/officeDocument/2006/relationships/hyperlink" Target="https://www.pinterest.com/pin/394627986079018153/"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6.png"/><Relationship Id="rId18" Type="http://schemas.openxmlformats.org/officeDocument/2006/relationships/hyperlink" Target="https://pokemon.gamepedia.com/Kommo-o" TargetMode="External"/><Relationship Id="rId3" Type="http://schemas.openxmlformats.org/officeDocument/2006/relationships/hyperlink" Target="https://pokemondb.net/pokedex/dragonite" TargetMode="External"/><Relationship Id="rId21" Type="http://schemas.openxmlformats.org/officeDocument/2006/relationships/image" Target="../media/image59.png"/><Relationship Id="rId7" Type="http://schemas.openxmlformats.org/officeDocument/2006/relationships/hyperlink" Target="https://clipground.com/salamence-clipart.html" TargetMode="External"/><Relationship Id="rId12" Type="http://schemas.openxmlformats.org/officeDocument/2006/relationships/hyperlink" Target="https://creativecommons.org/licenses/by-nc-sa/3.0/" TargetMode="External"/><Relationship Id="rId17" Type="http://schemas.openxmlformats.org/officeDocument/2006/relationships/image" Target="../media/image68.png"/><Relationship Id="rId2" Type="http://schemas.openxmlformats.org/officeDocument/2006/relationships/image" Target="../media/image61.jpg"/><Relationship Id="rId16" Type="http://schemas.openxmlformats.org/officeDocument/2006/relationships/hyperlink" Target="https://www.wikidex.net/wiki/Goodra" TargetMode="External"/><Relationship Id="rId20" Type="http://schemas.openxmlformats.org/officeDocument/2006/relationships/hyperlink" Target="https://desciclopedia.org/wiki/Dragapult" TargetMode="External"/><Relationship Id="rId1" Type="http://schemas.openxmlformats.org/officeDocument/2006/relationships/slideLayout" Target="../slideLayouts/slideLayout1.xml"/><Relationship Id="rId6" Type="http://schemas.openxmlformats.org/officeDocument/2006/relationships/image" Target="../media/image63.png"/><Relationship Id="rId11" Type="http://schemas.openxmlformats.org/officeDocument/2006/relationships/hyperlink" Target="http://desciclopedia.org/wiki/Garchomp" TargetMode="External"/><Relationship Id="rId5" Type="http://schemas.openxmlformats.org/officeDocument/2006/relationships/hyperlink" Target="https://versus-compendium.fandom.com/wiki/Tyranitar" TargetMode="External"/><Relationship Id="rId15" Type="http://schemas.openxmlformats.org/officeDocument/2006/relationships/image" Target="../media/image67.png"/><Relationship Id="rId10" Type="http://schemas.openxmlformats.org/officeDocument/2006/relationships/image" Target="../media/image65.png"/><Relationship Id="rId19" Type="http://schemas.openxmlformats.org/officeDocument/2006/relationships/image" Target="../media/image69.png"/><Relationship Id="rId4" Type="http://schemas.openxmlformats.org/officeDocument/2006/relationships/image" Target="../media/image62.png"/><Relationship Id="rId9" Type="http://schemas.openxmlformats.org/officeDocument/2006/relationships/hyperlink" Target="https://pokemon.gamepedia.com/Metagross" TargetMode="External"/><Relationship Id="rId14" Type="http://schemas.openxmlformats.org/officeDocument/2006/relationships/hyperlink" Target="https://wiki.pokemonmillennium.net/w/Hydreigon"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ssbwiki.com/Marshadow" TargetMode="External"/><Relationship Id="rId13" Type="http://schemas.openxmlformats.org/officeDocument/2006/relationships/hyperlink" Target="https://pokemon-ptbr.gamepedia.com/Charizard" TargetMode="External"/><Relationship Id="rId18" Type="http://schemas.openxmlformats.org/officeDocument/2006/relationships/image" Target="../media/image8.png"/><Relationship Id="rId3" Type="http://schemas.openxmlformats.org/officeDocument/2006/relationships/hyperlink" Target="https://www.youtube.com/watch?v=jPcuLgY5fR0" TargetMode="External"/><Relationship Id="rId7" Type="http://schemas.openxmlformats.org/officeDocument/2006/relationships/image" Target="../media/image71.png"/><Relationship Id="rId12" Type="http://schemas.openxmlformats.org/officeDocument/2006/relationships/image" Target="../media/image72.png"/><Relationship Id="rId17" Type="http://schemas.openxmlformats.org/officeDocument/2006/relationships/hyperlink" Target="https://superawesomevectors.com/pikachu-pokemon-vector/" TargetMode="External"/><Relationship Id="rId2" Type="http://schemas.openxmlformats.org/officeDocument/2006/relationships/image" Target="../media/image70.jpg"/><Relationship Id="rId16" Type="http://schemas.openxmlformats.org/officeDocument/2006/relationships/image" Target="../media/image74.jp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5.png"/><Relationship Id="rId15" Type="http://schemas.openxmlformats.org/officeDocument/2006/relationships/image" Target="../media/image73.png"/><Relationship Id="rId10" Type="http://schemas.openxmlformats.org/officeDocument/2006/relationships/image" Target="../media/image36.png"/><Relationship Id="rId19" Type="http://schemas.openxmlformats.org/officeDocument/2006/relationships/image" Target="../media/image75.png"/><Relationship Id="rId4" Type="http://schemas.openxmlformats.org/officeDocument/2006/relationships/image" Target="../media/image4.png"/><Relationship Id="rId9" Type="http://schemas.openxmlformats.org/officeDocument/2006/relationships/hyperlink" Target="https://creativecommons.org/licenses/by-sa/3.0/" TargetMode="External"/><Relationship Id="rId1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hyperlink" Target="https://www.pokemon.com/us/play-pokemon/internationals/2022/north-america/about/" TargetMode="External"/><Relationship Id="rId3" Type="http://schemas.openxmlformats.org/officeDocument/2006/relationships/hyperlink" Target="https://www.spriters-resource.com/fullview/123715/" TargetMode="External"/><Relationship Id="rId7" Type="http://schemas.openxmlformats.org/officeDocument/2006/relationships/hyperlink" Target="https://www.etsy.com/shop/CommanderMittensCo?section_id=33458665" TargetMode="External"/><Relationship Id="rId2" Type="http://schemas.openxmlformats.org/officeDocument/2006/relationships/hyperlink" Target="https://twitter.com/goro_orb/status/1496901044550639619?s=20" TargetMode="External"/><Relationship Id="rId1" Type="http://schemas.openxmlformats.org/officeDocument/2006/relationships/slideLayout" Target="../slideLayouts/slideLayout1.xml"/><Relationship Id="rId6" Type="http://schemas.openxmlformats.org/officeDocument/2006/relationships/hyperlink" Target="https://www.deviantart.com/miaow/gallery" TargetMode="External"/><Relationship Id="rId5" Type="http://schemas.openxmlformats.org/officeDocument/2006/relationships/hyperlink" Target="https://www.pngitem.com/middle/hwwwhTx_pokeball-sprites-hd-png-download/" TargetMode="External"/><Relationship Id="rId4" Type="http://schemas.openxmlformats.org/officeDocument/2006/relationships/hyperlink" Target="https://www.pngitem.com/middle/hThhTTJ_all-pokemon-types-hd-png-download/" TargetMode="External"/><Relationship Id="rId9" Type="http://schemas.openxmlformats.org/officeDocument/2006/relationships/hyperlink" Target="https://pokeapi.c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image" Target="../media/image13.jpg"/><Relationship Id="rId1" Type="http://schemas.openxmlformats.org/officeDocument/2006/relationships/slideLayout" Target="../slideLayouts/slideLayout1.xml"/><Relationship Id="rId6" Type="http://schemas.openxmlformats.org/officeDocument/2006/relationships/image" Target="../media/image17.jpg"/><Relationship Id="rId11" Type="http://schemas.openxmlformats.org/officeDocument/2006/relationships/image" Target="../media/image22.png"/><Relationship Id="rId5" Type="http://schemas.openxmlformats.org/officeDocument/2006/relationships/image" Target="../media/image16.jpg"/><Relationship Id="rId10" Type="http://schemas.openxmlformats.org/officeDocument/2006/relationships/image" Target="../media/image21.png"/><Relationship Id="rId4" Type="http://schemas.openxmlformats.org/officeDocument/2006/relationships/image" Target="../media/image15.jp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1.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jp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1.png"/><Relationship Id="rId4" Type="http://schemas.openxmlformats.org/officeDocument/2006/relationships/image" Target="../media/image33.jp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png"/><Relationship Id="rId7" Type="http://schemas.openxmlformats.org/officeDocument/2006/relationships/image" Target="../media/image37.png"/><Relationship Id="rId2" Type="http://schemas.openxmlformats.org/officeDocument/2006/relationships/image" Target="../media/image35.jpg"/><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30.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kemon Logo Png - Free Transparent PNG Logos">
            <a:extLst>
              <a:ext uri="{FF2B5EF4-FFF2-40B4-BE49-F238E27FC236}">
                <a16:creationId xmlns:a16="http://schemas.microsoft.com/office/drawing/2014/main" id="{92A5B60A-3DD5-7AE1-7401-C6958CCBDF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4262" b="25927"/>
          <a:stretch/>
        </p:blipFill>
        <p:spPr bwMode="auto">
          <a:xfrm>
            <a:off x="7139709" y="2501328"/>
            <a:ext cx="4858327" cy="41973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BD27D3C-A44D-A4C1-DC3D-2390D3C71469}"/>
              </a:ext>
            </a:extLst>
          </p:cNvPr>
          <p:cNvSpPr/>
          <p:nvPr/>
        </p:nvSpPr>
        <p:spPr>
          <a:xfrm>
            <a:off x="193964" y="159327"/>
            <a:ext cx="11804072" cy="6539345"/>
          </a:xfrm>
          <a:prstGeom prst="rect">
            <a:avLst/>
          </a:prstGeom>
          <a:noFill/>
          <a:ln w="28575">
            <a:solidFill>
              <a:srgbClr val="E30A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TextBox 5">
            <a:extLst>
              <a:ext uri="{FF2B5EF4-FFF2-40B4-BE49-F238E27FC236}">
                <a16:creationId xmlns:a16="http://schemas.microsoft.com/office/drawing/2014/main" id="{FCB8FD3D-4A00-1409-F84E-AF063E17D102}"/>
              </a:ext>
            </a:extLst>
          </p:cNvPr>
          <p:cNvSpPr txBox="1"/>
          <p:nvPr/>
        </p:nvSpPr>
        <p:spPr>
          <a:xfrm>
            <a:off x="1237673" y="1120676"/>
            <a:ext cx="4858327" cy="2308324"/>
          </a:xfrm>
          <a:prstGeom prst="rect">
            <a:avLst/>
          </a:prstGeom>
          <a:noFill/>
        </p:spPr>
        <p:txBody>
          <a:bodyPr wrap="square" rtlCol="0">
            <a:spAutoFit/>
            <a:scene3d>
              <a:camera prst="orthographicFront"/>
              <a:lightRig rig="threePt" dir="t"/>
            </a:scene3d>
            <a:sp3d extrusionH="57150">
              <a:bevelT w="57150" h="38100" prst="artDeco"/>
            </a:sp3d>
          </a:bodyPr>
          <a:lstStyle/>
          <a:p>
            <a:pPr algn="ctr"/>
            <a:r>
              <a:rPr lang="en-PH" sz="7200" dirty="0">
                <a:solidFill>
                  <a:srgbClr val="E30A17"/>
                </a:solidFill>
                <a:latin typeface="Montserrat ExtraBold" pitchFamily="2" charset="0"/>
              </a:rPr>
              <a:t>Project</a:t>
            </a:r>
          </a:p>
          <a:p>
            <a:pPr algn="ctr"/>
            <a:r>
              <a:rPr lang="en-PH" sz="7200" dirty="0">
                <a:solidFill>
                  <a:srgbClr val="E30A17"/>
                </a:solidFill>
                <a:latin typeface="Montserrat ExtraBold" pitchFamily="2" charset="0"/>
              </a:rPr>
              <a:t>Alpha Six</a:t>
            </a:r>
          </a:p>
        </p:txBody>
      </p:sp>
      <p:sp>
        <p:nvSpPr>
          <p:cNvPr id="2" name="TextBox 1">
            <a:extLst>
              <a:ext uri="{FF2B5EF4-FFF2-40B4-BE49-F238E27FC236}">
                <a16:creationId xmlns:a16="http://schemas.microsoft.com/office/drawing/2014/main" id="{384354CF-C158-67B8-BAEE-A7DFFEE16B78}"/>
              </a:ext>
            </a:extLst>
          </p:cNvPr>
          <p:cNvSpPr txBox="1"/>
          <p:nvPr/>
        </p:nvSpPr>
        <p:spPr>
          <a:xfrm>
            <a:off x="1431636" y="3834373"/>
            <a:ext cx="4470400" cy="1323439"/>
          </a:xfrm>
          <a:prstGeom prst="rect">
            <a:avLst/>
          </a:prstGeom>
          <a:noFill/>
        </p:spPr>
        <p:txBody>
          <a:bodyPr wrap="square" rtlCol="0">
            <a:spAutoFit/>
          </a:bodyPr>
          <a:lstStyle/>
          <a:p>
            <a:pPr algn="ctr"/>
            <a:r>
              <a:rPr lang="en-PH" sz="2000" dirty="0">
                <a:effectLst>
                  <a:outerShdw blurRad="38100" dist="38100" dir="2700000" algn="tl">
                    <a:srgbClr val="000000">
                      <a:alpha val="43137"/>
                    </a:srgbClr>
                  </a:outerShdw>
                </a:effectLst>
                <a:latin typeface="Pokemon Classic" panose="00000400000000000000" pitchFamily="2" charset="0"/>
                <a:ea typeface="Pokemon Classic" panose="00000400000000000000" pitchFamily="2" charset="0"/>
                <a:cs typeface="Pokemon Classic" panose="00000400000000000000" pitchFamily="2" charset="0"/>
              </a:rPr>
              <a:t>Rutgers Data Science Bootcamp</a:t>
            </a:r>
          </a:p>
          <a:p>
            <a:pPr algn="ctr"/>
            <a:r>
              <a:rPr lang="en-PH" sz="2000" dirty="0">
                <a:effectLst>
                  <a:outerShdw blurRad="38100" dist="38100" dir="2700000" algn="tl">
                    <a:srgbClr val="000000">
                      <a:alpha val="43137"/>
                    </a:srgbClr>
                  </a:outerShdw>
                </a:effectLst>
                <a:latin typeface="Pokemon Classic" panose="00000400000000000000" pitchFamily="2" charset="0"/>
                <a:ea typeface="Pokemon Classic" panose="00000400000000000000" pitchFamily="2" charset="0"/>
                <a:cs typeface="Pokemon Classic" panose="00000400000000000000" pitchFamily="2" charset="0"/>
              </a:rPr>
              <a:t>Group Six </a:t>
            </a:r>
          </a:p>
          <a:p>
            <a:pPr algn="ctr"/>
            <a:r>
              <a:rPr lang="en-PH" sz="2000" dirty="0">
                <a:effectLst>
                  <a:outerShdw blurRad="38100" dist="38100" dir="2700000" algn="tl">
                    <a:srgbClr val="000000">
                      <a:alpha val="43137"/>
                    </a:srgbClr>
                  </a:outerShdw>
                </a:effectLst>
                <a:latin typeface="Pokemon Classic" panose="00000400000000000000" pitchFamily="2" charset="0"/>
                <a:ea typeface="Pokemon Classic" panose="00000400000000000000" pitchFamily="2" charset="0"/>
                <a:cs typeface="Pokemon Classic" panose="00000400000000000000" pitchFamily="2" charset="0"/>
              </a:rPr>
              <a:t>Project One</a:t>
            </a:r>
          </a:p>
        </p:txBody>
      </p:sp>
    </p:spTree>
    <p:extLst>
      <p:ext uri="{BB962C8B-B14F-4D97-AF65-F5344CB8AC3E}">
        <p14:creationId xmlns:p14="http://schemas.microsoft.com/office/powerpoint/2010/main" val="1632148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BC8C70-30FE-27E7-AA6C-B5193F1E11F8}"/>
              </a:ext>
            </a:extLst>
          </p:cNvPr>
          <p:cNvSpPr/>
          <p:nvPr/>
        </p:nvSpPr>
        <p:spPr>
          <a:xfrm>
            <a:off x="193964" y="159327"/>
            <a:ext cx="11804072" cy="6539345"/>
          </a:xfrm>
          <a:prstGeom prst="rect">
            <a:avLst/>
          </a:prstGeom>
          <a:noFill/>
          <a:ln w="28575">
            <a:solidFill>
              <a:srgbClr val="E30A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TextBox 2">
            <a:extLst>
              <a:ext uri="{FF2B5EF4-FFF2-40B4-BE49-F238E27FC236}">
                <a16:creationId xmlns:a16="http://schemas.microsoft.com/office/drawing/2014/main" id="{588589A3-3F60-8096-C4AA-1C6A98946A93}"/>
              </a:ext>
            </a:extLst>
          </p:cNvPr>
          <p:cNvSpPr txBox="1"/>
          <p:nvPr/>
        </p:nvSpPr>
        <p:spPr>
          <a:xfrm>
            <a:off x="10298545" y="6567867"/>
            <a:ext cx="1385456" cy="261610"/>
          </a:xfrm>
          <a:prstGeom prst="rect">
            <a:avLst/>
          </a:prstGeom>
          <a:solidFill>
            <a:schemeClr val="bg1"/>
          </a:solidFill>
        </p:spPr>
        <p:txBody>
          <a:bodyPr wrap="square" rtlCol="0">
            <a:spAutoFit/>
          </a:bodyPr>
          <a:lstStyle/>
          <a:p>
            <a:pPr algn="ctr"/>
            <a:r>
              <a:rPr lang="en-PH" sz="1100" dirty="0">
                <a:solidFill>
                  <a:srgbClr val="E30A17"/>
                </a:solidFill>
                <a:latin typeface="Montserrat" pitchFamily="2" charset="0"/>
              </a:rPr>
              <a:t>Project Alpha Six</a:t>
            </a:r>
          </a:p>
        </p:txBody>
      </p:sp>
      <p:pic>
        <p:nvPicPr>
          <p:cNvPr id="13" name="Picture 12" descr="A picture containing text, screenshot, plot, line&#10;&#10;Description automatically generated">
            <a:extLst>
              <a:ext uri="{FF2B5EF4-FFF2-40B4-BE49-F238E27FC236}">
                <a16:creationId xmlns:a16="http://schemas.microsoft.com/office/drawing/2014/main" id="{373C1459-6601-8151-1F26-0516478F2510}"/>
              </a:ext>
            </a:extLst>
          </p:cNvPr>
          <p:cNvPicPr>
            <a:picLocks noChangeAspect="1"/>
          </p:cNvPicPr>
          <p:nvPr/>
        </p:nvPicPr>
        <p:blipFill rotWithShape="1">
          <a:blip r:embed="rId2">
            <a:extLst>
              <a:ext uri="{28A0092B-C50C-407E-A947-70E740481C1C}">
                <a14:useLocalDpi xmlns:a14="http://schemas.microsoft.com/office/drawing/2010/main" val="0"/>
              </a:ext>
            </a:extLst>
          </a:blip>
          <a:srcRect l="6289" t="7008" r="12689" b="3030"/>
          <a:stretch/>
        </p:blipFill>
        <p:spPr>
          <a:xfrm>
            <a:off x="313617" y="924792"/>
            <a:ext cx="3954529" cy="2634504"/>
          </a:xfrm>
          <a:prstGeom prst="rect">
            <a:avLst/>
          </a:prstGeom>
        </p:spPr>
      </p:pic>
      <p:pic>
        <p:nvPicPr>
          <p:cNvPr id="15" name="Picture 14" descr="A picture containing text, diagram, screenshot, plot&#10;&#10;Description automatically generated">
            <a:extLst>
              <a:ext uri="{FF2B5EF4-FFF2-40B4-BE49-F238E27FC236}">
                <a16:creationId xmlns:a16="http://schemas.microsoft.com/office/drawing/2014/main" id="{0C549190-2AEE-95E7-7714-405F5C9570C9}"/>
              </a:ext>
            </a:extLst>
          </p:cNvPr>
          <p:cNvPicPr>
            <a:picLocks noChangeAspect="1"/>
          </p:cNvPicPr>
          <p:nvPr/>
        </p:nvPicPr>
        <p:blipFill rotWithShape="1">
          <a:blip r:embed="rId3">
            <a:extLst>
              <a:ext uri="{28A0092B-C50C-407E-A947-70E740481C1C}">
                <a14:useLocalDpi xmlns:a14="http://schemas.microsoft.com/office/drawing/2010/main" val="0"/>
              </a:ext>
            </a:extLst>
          </a:blip>
          <a:srcRect l="5208" t="7198" r="13200" b="3124"/>
          <a:stretch/>
        </p:blipFill>
        <p:spPr>
          <a:xfrm>
            <a:off x="260200" y="3837708"/>
            <a:ext cx="3994877" cy="2634504"/>
          </a:xfrm>
          <a:prstGeom prst="rect">
            <a:avLst/>
          </a:prstGeom>
        </p:spPr>
      </p:pic>
      <p:pic>
        <p:nvPicPr>
          <p:cNvPr id="17" name="Picture 16" descr="A picture containing text, plot, line, diagram&#10;&#10;Description automatically generated">
            <a:extLst>
              <a:ext uri="{FF2B5EF4-FFF2-40B4-BE49-F238E27FC236}">
                <a16:creationId xmlns:a16="http://schemas.microsoft.com/office/drawing/2014/main" id="{20393897-751D-6BFE-E330-E60FD2EC3F68}"/>
              </a:ext>
            </a:extLst>
          </p:cNvPr>
          <p:cNvPicPr>
            <a:picLocks noChangeAspect="1"/>
          </p:cNvPicPr>
          <p:nvPr/>
        </p:nvPicPr>
        <p:blipFill rotWithShape="1">
          <a:blip r:embed="rId4">
            <a:extLst>
              <a:ext uri="{28A0092B-C50C-407E-A947-70E740481C1C}">
                <a14:useLocalDpi xmlns:a14="http://schemas.microsoft.com/office/drawing/2010/main" val="0"/>
              </a:ext>
            </a:extLst>
          </a:blip>
          <a:srcRect l="5776" t="7008" r="12916" b="2746"/>
          <a:stretch/>
        </p:blipFill>
        <p:spPr>
          <a:xfrm>
            <a:off x="7709990" y="924792"/>
            <a:ext cx="3993918" cy="2659821"/>
          </a:xfrm>
          <a:prstGeom prst="rect">
            <a:avLst/>
          </a:prstGeom>
        </p:spPr>
      </p:pic>
      <p:pic>
        <p:nvPicPr>
          <p:cNvPr id="19" name="Picture 18" descr="A picture containing text, diagram, plot, screenshot&#10;&#10;Description automatically generated">
            <a:extLst>
              <a:ext uri="{FF2B5EF4-FFF2-40B4-BE49-F238E27FC236}">
                <a16:creationId xmlns:a16="http://schemas.microsoft.com/office/drawing/2014/main" id="{C968A87D-DAF3-E1AF-DAD5-6995F0EAB1AD}"/>
              </a:ext>
            </a:extLst>
          </p:cNvPr>
          <p:cNvPicPr>
            <a:picLocks noChangeAspect="1"/>
          </p:cNvPicPr>
          <p:nvPr/>
        </p:nvPicPr>
        <p:blipFill rotWithShape="1">
          <a:blip r:embed="rId5">
            <a:extLst>
              <a:ext uri="{28A0092B-C50C-407E-A947-70E740481C1C}">
                <a14:useLocalDpi xmlns:a14="http://schemas.microsoft.com/office/drawing/2010/main" val="0"/>
              </a:ext>
            </a:extLst>
          </a:blip>
          <a:srcRect l="5150" t="7293" r="12745" b="3219"/>
          <a:stretch/>
        </p:blipFill>
        <p:spPr>
          <a:xfrm>
            <a:off x="7692739" y="3837708"/>
            <a:ext cx="4028421" cy="2634504"/>
          </a:xfrm>
          <a:prstGeom prst="rect">
            <a:avLst/>
          </a:prstGeom>
        </p:spPr>
      </p:pic>
      <p:sp>
        <p:nvSpPr>
          <p:cNvPr id="20" name="TextBox 19">
            <a:extLst>
              <a:ext uri="{FF2B5EF4-FFF2-40B4-BE49-F238E27FC236}">
                <a16:creationId xmlns:a16="http://schemas.microsoft.com/office/drawing/2014/main" id="{DF58D2B0-5DAC-C40B-26AF-C04D209F9092}"/>
              </a:ext>
            </a:extLst>
          </p:cNvPr>
          <p:cNvSpPr txBox="1"/>
          <p:nvPr/>
        </p:nvSpPr>
        <p:spPr>
          <a:xfrm>
            <a:off x="5046962" y="462395"/>
            <a:ext cx="2098075"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b="1" dirty="0">
                <a:ln/>
                <a:solidFill>
                  <a:schemeClr val="accent3"/>
                </a:solidFill>
              </a:rPr>
              <a:t>Size vs Stat: Offense</a:t>
            </a:r>
          </a:p>
        </p:txBody>
      </p:sp>
      <p:sp>
        <p:nvSpPr>
          <p:cNvPr id="21" name="TextBox 20">
            <a:extLst>
              <a:ext uri="{FF2B5EF4-FFF2-40B4-BE49-F238E27FC236}">
                <a16:creationId xmlns:a16="http://schemas.microsoft.com/office/drawing/2014/main" id="{A7C87B48-3926-9D1E-A779-28D62E202FE4}"/>
              </a:ext>
            </a:extLst>
          </p:cNvPr>
          <p:cNvSpPr txBox="1"/>
          <p:nvPr/>
        </p:nvSpPr>
        <p:spPr>
          <a:xfrm>
            <a:off x="4797136" y="1200150"/>
            <a:ext cx="2560320" cy="3754874"/>
          </a:xfrm>
          <a:prstGeom prst="rect">
            <a:avLst/>
          </a:prstGeom>
          <a:noFill/>
          <a:ln w="57150" cmpd="tri">
            <a:solidFill>
              <a:srgbClr val="FF0000"/>
            </a:solidFill>
          </a:ln>
        </p:spPr>
        <p:txBody>
          <a:bodyPr wrap="square" rtlCol="0">
            <a:spAutoFit/>
          </a:bodyPr>
          <a:lstStyle/>
          <a:p>
            <a:pPr algn="ctr"/>
            <a:r>
              <a:rPr lang="en-US" sz="1400" dirty="0">
                <a:latin typeface="Pokemon Classic" panose="00000400000000000000" pitchFamily="2" charset="0"/>
                <a:ea typeface="Pokemon Classic" panose="00000400000000000000" pitchFamily="2" charset="0"/>
                <a:cs typeface="Pokemon Classic" panose="00000400000000000000" pitchFamily="2" charset="0"/>
              </a:rPr>
              <a:t>Only very weak positive correlations exist in the comparisons between Pokémon size and Pokémon stats, the strongest of which being Attack vs Weight with many random outliers splayed throughout the charts.</a:t>
            </a:r>
          </a:p>
        </p:txBody>
      </p:sp>
      <p:pic>
        <p:nvPicPr>
          <p:cNvPr id="23" name="Picture 22" descr="A blue and yellow ball with a white circle around it&#10;&#10;Description automatically generated with low confidence">
            <a:extLst>
              <a:ext uri="{FF2B5EF4-FFF2-40B4-BE49-F238E27FC236}">
                <a16:creationId xmlns:a16="http://schemas.microsoft.com/office/drawing/2014/main" id="{1DFDAA5C-9A88-B8D4-CFDC-FBFF4275AB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8065" y="5210905"/>
            <a:ext cx="971686" cy="971686"/>
          </a:xfrm>
          <a:prstGeom prst="rect">
            <a:avLst/>
          </a:prstGeom>
        </p:spPr>
      </p:pic>
    </p:spTree>
    <p:extLst>
      <p:ext uri="{BB962C8B-B14F-4D97-AF65-F5344CB8AC3E}">
        <p14:creationId xmlns:p14="http://schemas.microsoft.com/office/powerpoint/2010/main" val="3743233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BC8C70-30FE-27E7-AA6C-B5193F1E11F8}"/>
              </a:ext>
            </a:extLst>
          </p:cNvPr>
          <p:cNvSpPr/>
          <p:nvPr/>
        </p:nvSpPr>
        <p:spPr>
          <a:xfrm>
            <a:off x="193964" y="159327"/>
            <a:ext cx="11804072" cy="6539345"/>
          </a:xfrm>
          <a:prstGeom prst="rect">
            <a:avLst/>
          </a:prstGeom>
          <a:noFill/>
          <a:ln w="28575">
            <a:solidFill>
              <a:srgbClr val="E30A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TextBox 2">
            <a:extLst>
              <a:ext uri="{FF2B5EF4-FFF2-40B4-BE49-F238E27FC236}">
                <a16:creationId xmlns:a16="http://schemas.microsoft.com/office/drawing/2014/main" id="{588589A3-3F60-8096-C4AA-1C6A98946A93}"/>
              </a:ext>
            </a:extLst>
          </p:cNvPr>
          <p:cNvSpPr txBox="1"/>
          <p:nvPr/>
        </p:nvSpPr>
        <p:spPr>
          <a:xfrm>
            <a:off x="10298545" y="6567867"/>
            <a:ext cx="1385456" cy="261610"/>
          </a:xfrm>
          <a:prstGeom prst="rect">
            <a:avLst/>
          </a:prstGeom>
          <a:solidFill>
            <a:schemeClr val="bg1"/>
          </a:solidFill>
        </p:spPr>
        <p:txBody>
          <a:bodyPr wrap="square" rtlCol="0">
            <a:spAutoFit/>
          </a:bodyPr>
          <a:lstStyle/>
          <a:p>
            <a:pPr algn="ctr"/>
            <a:r>
              <a:rPr lang="en-PH" sz="1100" dirty="0">
                <a:solidFill>
                  <a:srgbClr val="E30A17"/>
                </a:solidFill>
                <a:latin typeface="Montserrat" pitchFamily="2" charset="0"/>
              </a:rPr>
              <a:t>Project Alpha Six</a:t>
            </a:r>
          </a:p>
        </p:txBody>
      </p:sp>
      <p:pic>
        <p:nvPicPr>
          <p:cNvPr id="5" name="Picture 4" descr="A picture containing text, diagram, screenshot, plot&#10;&#10;Description automatically generated">
            <a:extLst>
              <a:ext uri="{FF2B5EF4-FFF2-40B4-BE49-F238E27FC236}">
                <a16:creationId xmlns:a16="http://schemas.microsoft.com/office/drawing/2014/main" id="{A3FF6831-53FB-FFB5-384B-A35269246854}"/>
              </a:ext>
            </a:extLst>
          </p:cNvPr>
          <p:cNvPicPr>
            <a:picLocks noChangeAspect="1"/>
          </p:cNvPicPr>
          <p:nvPr/>
        </p:nvPicPr>
        <p:blipFill rotWithShape="1">
          <a:blip r:embed="rId2">
            <a:extLst>
              <a:ext uri="{28A0092B-C50C-407E-A947-70E740481C1C}">
                <a14:useLocalDpi xmlns:a14="http://schemas.microsoft.com/office/drawing/2010/main" val="0"/>
              </a:ext>
            </a:extLst>
          </a:blip>
          <a:srcRect l="6061" t="7577" r="12974" b="3314"/>
          <a:stretch/>
        </p:blipFill>
        <p:spPr>
          <a:xfrm>
            <a:off x="410394" y="903920"/>
            <a:ext cx="3933997" cy="2597818"/>
          </a:xfrm>
          <a:prstGeom prst="rect">
            <a:avLst/>
          </a:prstGeom>
        </p:spPr>
      </p:pic>
      <p:pic>
        <p:nvPicPr>
          <p:cNvPr id="7" name="Picture 6" descr="A picture containing text, diagram, plot, line&#10;&#10;Description automatically generated">
            <a:extLst>
              <a:ext uri="{FF2B5EF4-FFF2-40B4-BE49-F238E27FC236}">
                <a16:creationId xmlns:a16="http://schemas.microsoft.com/office/drawing/2014/main" id="{B1BB5172-1173-790A-DA1A-F022386FACA1}"/>
              </a:ext>
            </a:extLst>
          </p:cNvPr>
          <p:cNvPicPr>
            <a:picLocks noChangeAspect="1"/>
          </p:cNvPicPr>
          <p:nvPr/>
        </p:nvPicPr>
        <p:blipFill rotWithShape="1">
          <a:blip r:embed="rId3">
            <a:extLst>
              <a:ext uri="{28A0092B-C50C-407E-A947-70E740481C1C}">
                <a14:useLocalDpi xmlns:a14="http://schemas.microsoft.com/office/drawing/2010/main" val="0"/>
              </a:ext>
            </a:extLst>
          </a:blip>
          <a:srcRect l="5265" t="7292" r="12860" b="3125"/>
          <a:stretch/>
        </p:blipFill>
        <p:spPr>
          <a:xfrm>
            <a:off x="387248" y="3840254"/>
            <a:ext cx="3957143" cy="2597819"/>
          </a:xfrm>
          <a:prstGeom prst="rect">
            <a:avLst/>
          </a:prstGeom>
        </p:spPr>
      </p:pic>
      <p:pic>
        <p:nvPicPr>
          <p:cNvPr id="9" name="Picture 8" descr="A picture containing text, plot, diagram, line&#10;&#10;Description automatically generated">
            <a:extLst>
              <a:ext uri="{FF2B5EF4-FFF2-40B4-BE49-F238E27FC236}">
                <a16:creationId xmlns:a16="http://schemas.microsoft.com/office/drawing/2014/main" id="{DC38DFA4-181C-5005-004C-917A6C393C69}"/>
              </a:ext>
            </a:extLst>
          </p:cNvPr>
          <p:cNvPicPr>
            <a:picLocks noChangeAspect="1"/>
          </p:cNvPicPr>
          <p:nvPr/>
        </p:nvPicPr>
        <p:blipFill rotWithShape="1">
          <a:blip r:embed="rId4">
            <a:extLst>
              <a:ext uri="{28A0092B-C50C-407E-A947-70E740481C1C}">
                <a14:useLocalDpi xmlns:a14="http://schemas.microsoft.com/office/drawing/2010/main" val="0"/>
              </a:ext>
            </a:extLst>
          </a:blip>
          <a:srcRect l="5947" t="7103" r="13258" b="3030"/>
          <a:stretch/>
        </p:blipFill>
        <p:spPr>
          <a:xfrm>
            <a:off x="7763067" y="903920"/>
            <a:ext cx="4127643" cy="2754665"/>
          </a:xfrm>
          <a:prstGeom prst="rect">
            <a:avLst/>
          </a:prstGeom>
        </p:spPr>
      </p:pic>
      <p:pic>
        <p:nvPicPr>
          <p:cNvPr id="11" name="Picture 10" descr="A screen shot of a graph&#10;&#10;Description automatically generated with low confidence">
            <a:extLst>
              <a:ext uri="{FF2B5EF4-FFF2-40B4-BE49-F238E27FC236}">
                <a16:creationId xmlns:a16="http://schemas.microsoft.com/office/drawing/2014/main" id="{629B28B8-1CE7-F77E-B984-12C11BCE2740}"/>
              </a:ext>
            </a:extLst>
          </p:cNvPr>
          <p:cNvPicPr>
            <a:picLocks noChangeAspect="1"/>
          </p:cNvPicPr>
          <p:nvPr/>
        </p:nvPicPr>
        <p:blipFill rotWithShape="1">
          <a:blip r:embed="rId5">
            <a:extLst>
              <a:ext uri="{28A0092B-C50C-407E-A947-70E740481C1C}">
                <a14:useLocalDpi xmlns:a14="http://schemas.microsoft.com/office/drawing/2010/main" val="0"/>
              </a:ext>
            </a:extLst>
          </a:blip>
          <a:srcRect l="5266" t="7293" r="13144" b="3219"/>
          <a:stretch/>
        </p:blipFill>
        <p:spPr>
          <a:xfrm>
            <a:off x="7739921" y="3773391"/>
            <a:ext cx="4150789" cy="2731543"/>
          </a:xfrm>
          <a:prstGeom prst="rect">
            <a:avLst/>
          </a:prstGeom>
        </p:spPr>
      </p:pic>
      <p:sp>
        <p:nvSpPr>
          <p:cNvPr id="12" name="TextBox 11">
            <a:extLst>
              <a:ext uri="{FF2B5EF4-FFF2-40B4-BE49-F238E27FC236}">
                <a16:creationId xmlns:a16="http://schemas.microsoft.com/office/drawing/2014/main" id="{5F02E5DB-97A1-CE5A-D9AE-442E82C7A0C7}"/>
              </a:ext>
            </a:extLst>
          </p:cNvPr>
          <p:cNvSpPr txBox="1"/>
          <p:nvPr/>
        </p:nvSpPr>
        <p:spPr>
          <a:xfrm>
            <a:off x="5031766" y="534588"/>
            <a:ext cx="2128468"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b="1" dirty="0">
                <a:ln/>
                <a:solidFill>
                  <a:schemeClr val="accent3"/>
                </a:solidFill>
              </a:rPr>
              <a:t>Size vs Stat: Defense</a:t>
            </a:r>
          </a:p>
        </p:txBody>
      </p:sp>
      <p:sp>
        <p:nvSpPr>
          <p:cNvPr id="13" name="TextBox 12">
            <a:extLst>
              <a:ext uri="{FF2B5EF4-FFF2-40B4-BE49-F238E27FC236}">
                <a16:creationId xmlns:a16="http://schemas.microsoft.com/office/drawing/2014/main" id="{BA95408F-6CE6-7E16-B1A3-6A18BEB38E96}"/>
              </a:ext>
            </a:extLst>
          </p:cNvPr>
          <p:cNvSpPr txBox="1"/>
          <p:nvPr/>
        </p:nvSpPr>
        <p:spPr>
          <a:xfrm>
            <a:off x="4947224" y="1236526"/>
            <a:ext cx="2477081" cy="3970318"/>
          </a:xfrm>
          <a:prstGeom prst="rect">
            <a:avLst/>
          </a:prstGeom>
          <a:noFill/>
          <a:ln w="57150" cmpd="tri">
            <a:solidFill>
              <a:srgbClr val="FF0000"/>
            </a:solidFill>
          </a:ln>
        </p:spPr>
        <p:txBody>
          <a:bodyPr wrap="square" rtlCol="0">
            <a:spAutoFit/>
          </a:bodyPr>
          <a:lstStyle/>
          <a:p>
            <a:pPr algn="ctr"/>
            <a:r>
              <a:rPr lang="en-US" sz="1400" dirty="0">
                <a:latin typeface="Pokemon Classic" panose="00000400000000000000" pitchFamily="2" charset="0"/>
                <a:ea typeface="Pokemon Classic" panose="00000400000000000000" pitchFamily="2" charset="0"/>
                <a:cs typeface="Pokemon Classic" panose="00000400000000000000" pitchFamily="2" charset="0"/>
              </a:rPr>
              <a:t>Much like the previous slide with offense stats and Pokémon size, there are only weak positive correlations in these comparisons, the strongest of which being Defense vs Weight, with many outliers splayed throughout the charts.</a:t>
            </a:r>
          </a:p>
        </p:txBody>
      </p:sp>
      <p:pic>
        <p:nvPicPr>
          <p:cNvPr id="15" name="Picture 14" descr="A picture containing circle, colorfulness, graphics, art&#10;&#10;Description automatically generated">
            <a:extLst>
              <a:ext uri="{FF2B5EF4-FFF2-40B4-BE49-F238E27FC236}">
                <a16:creationId xmlns:a16="http://schemas.microsoft.com/office/drawing/2014/main" id="{9430BF61-FACA-3769-D6DC-B6EC1247B8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0157" y="5421737"/>
            <a:ext cx="971686" cy="962159"/>
          </a:xfrm>
          <a:prstGeom prst="rect">
            <a:avLst/>
          </a:prstGeom>
        </p:spPr>
      </p:pic>
    </p:spTree>
    <p:extLst>
      <p:ext uri="{BB962C8B-B14F-4D97-AF65-F5344CB8AC3E}">
        <p14:creationId xmlns:p14="http://schemas.microsoft.com/office/powerpoint/2010/main" val="3018624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BC8C70-30FE-27E7-AA6C-B5193F1E11F8}"/>
              </a:ext>
            </a:extLst>
          </p:cNvPr>
          <p:cNvSpPr/>
          <p:nvPr/>
        </p:nvSpPr>
        <p:spPr>
          <a:xfrm>
            <a:off x="193964" y="159327"/>
            <a:ext cx="11804072" cy="6539345"/>
          </a:xfrm>
          <a:prstGeom prst="rect">
            <a:avLst/>
          </a:prstGeom>
          <a:noFill/>
          <a:ln w="28575">
            <a:solidFill>
              <a:srgbClr val="E30A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TextBox 2">
            <a:extLst>
              <a:ext uri="{FF2B5EF4-FFF2-40B4-BE49-F238E27FC236}">
                <a16:creationId xmlns:a16="http://schemas.microsoft.com/office/drawing/2014/main" id="{588589A3-3F60-8096-C4AA-1C6A98946A93}"/>
              </a:ext>
            </a:extLst>
          </p:cNvPr>
          <p:cNvSpPr txBox="1"/>
          <p:nvPr/>
        </p:nvSpPr>
        <p:spPr>
          <a:xfrm>
            <a:off x="10298545" y="6567867"/>
            <a:ext cx="1385456" cy="261610"/>
          </a:xfrm>
          <a:prstGeom prst="rect">
            <a:avLst/>
          </a:prstGeom>
          <a:solidFill>
            <a:schemeClr val="bg1"/>
          </a:solidFill>
        </p:spPr>
        <p:txBody>
          <a:bodyPr wrap="square" rtlCol="0">
            <a:spAutoFit/>
          </a:bodyPr>
          <a:lstStyle/>
          <a:p>
            <a:pPr algn="ctr"/>
            <a:r>
              <a:rPr lang="en-PH" sz="1100" dirty="0">
                <a:solidFill>
                  <a:srgbClr val="E30A17"/>
                </a:solidFill>
                <a:latin typeface="Montserrat" pitchFamily="2" charset="0"/>
              </a:rPr>
              <a:t>Project Alpha Six</a:t>
            </a:r>
          </a:p>
        </p:txBody>
      </p:sp>
      <p:pic>
        <p:nvPicPr>
          <p:cNvPr id="5" name="Picture 4" descr="A picture containing text, plot, diagram, line&#10;&#10;Description automatically generated">
            <a:extLst>
              <a:ext uri="{FF2B5EF4-FFF2-40B4-BE49-F238E27FC236}">
                <a16:creationId xmlns:a16="http://schemas.microsoft.com/office/drawing/2014/main" id="{A5B6E967-A7D2-ECB7-2AE8-378497F82D33}"/>
              </a:ext>
            </a:extLst>
          </p:cNvPr>
          <p:cNvPicPr>
            <a:picLocks noChangeAspect="1"/>
          </p:cNvPicPr>
          <p:nvPr/>
        </p:nvPicPr>
        <p:blipFill rotWithShape="1">
          <a:blip r:embed="rId2">
            <a:extLst>
              <a:ext uri="{28A0092B-C50C-407E-A947-70E740481C1C}">
                <a14:useLocalDpi xmlns:a14="http://schemas.microsoft.com/office/drawing/2010/main" val="0"/>
              </a:ext>
            </a:extLst>
          </a:blip>
          <a:srcRect l="5891" t="7387" r="12859" b="3693"/>
          <a:stretch/>
        </p:blipFill>
        <p:spPr>
          <a:xfrm>
            <a:off x="280554" y="1014160"/>
            <a:ext cx="4088823" cy="2684899"/>
          </a:xfrm>
          <a:prstGeom prst="rect">
            <a:avLst/>
          </a:prstGeom>
        </p:spPr>
      </p:pic>
      <p:pic>
        <p:nvPicPr>
          <p:cNvPr id="7" name="Picture 6" descr="A picture containing text, diagram, plot, line&#10;&#10;Description automatically generated">
            <a:extLst>
              <a:ext uri="{FF2B5EF4-FFF2-40B4-BE49-F238E27FC236}">
                <a16:creationId xmlns:a16="http://schemas.microsoft.com/office/drawing/2014/main" id="{38631176-8B1A-934C-A282-1C4C4A2AD2A2}"/>
              </a:ext>
            </a:extLst>
          </p:cNvPr>
          <p:cNvPicPr>
            <a:picLocks noChangeAspect="1"/>
          </p:cNvPicPr>
          <p:nvPr/>
        </p:nvPicPr>
        <p:blipFill rotWithShape="1">
          <a:blip r:embed="rId3">
            <a:extLst>
              <a:ext uri="{28A0092B-C50C-407E-A947-70E740481C1C}">
                <a14:useLocalDpi xmlns:a14="http://schemas.microsoft.com/office/drawing/2010/main" val="0"/>
              </a:ext>
            </a:extLst>
          </a:blip>
          <a:srcRect l="5322" t="7008" r="13315" b="3220"/>
          <a:stretch/>
        </p:blipFill>
        <p:spPr>
          <a:xfrm>
            <a:off x="233490" y="3829864"/>
            <a:ext cx="4135887" cy="2738003"/>
          </a:xfrm>
          <a:prstGeom prst="rect">
            <a:avLst/>
          </a:prstGeom>
        </p:spPr>
      </p:pic>
      <p:pic>
        <p:nvPicPr>
          <p:cNvPr id="9" name="Picture 8" descr="A picture containing text, screenshot, plot, number&#10;&#10;Description automatically generated">
            <a:extLst>
              <a:ext uri="{FF2B5EF4-FFF2-40B4-BE49-F238E27FC236}">
                <a16:creationId xmlns:a16="http://schemas.microsoft.com/office/drawing/2014/main" id="{17F2AD7C-6906-DAA4-9E60-1A4BBBF0E5F2}"/>
              </a:ext>
            </a:extLst>
          </p:cNvPr>
          <p:cNvPicPr>
            <a:picLocks noChangeAspect="1"/>
          </p:cNvPicPr>
          <p:nvPr/>
        </p:nvPicPr>
        <p:blipFill rotWithShape="1">
          <a:blip r:embed="rId4">
            <a:extLst>
              <a:ext uri="{28A0092B-C50C-407E-A947-70E740481C1C}">
                <a14:useLocalDpi xmlns:a14="http://schemas.microsoft.com/office/drawing/2010/main" val="0"/>
              </a:ext>
            </a:extLst>
          </a:blip>
          <a:srcRect l="6230" t="7293" r="13145" b="2367"/>
          <a:stretch/>
        </p:blipFill>
        <p:spPr>
          <a:xfrm>
            <a:off x="7822623" y="1014160"/>
            <a:ext cx="4047259" cy="2720990"/>
          </a:xfrm>
          <a:prstGeom prst="rect">
            <a:avLst/>
          </a:prstGeom>
        </p:spPr>
      </p:pic>
      <p:pic>
        <p:nvPicPr>
          <p:cNvPr id="11" name="Picture 10" descr="A picture containing text, screenshot, diagram, plot&#10;&#10;Description automatically generated">
            <a:extLst>
              <a:ext uri="{FF2B5EF4-FFF2-40B4-BE49-F238E27FC236}">
                <a16:creationId xmlns:a16="http://schemas.microsoft.com/office/drawing/2014/main" id="{A9FE314C-2D06-FECA-3A04-4CA92B06A3C5}"/>
              </a:ext>
            </a:extLst>
          </p:cNvPr>
          <p:cNvPicPr>
            <a:picLocks noChangeAspect="1"/>
          </p:cNvPicPr>
          <p:nvPr/>
        </p:nvPicPr>
        <p:blipFill rotWithShape="1">
          <a:blip r:embed="rId5">
            <a:extLst>
              <a:ext uri="{28A0092B-C50C-407E-A947-70E740481C1C}">
                <a14:useLocalDpi xmlns:a14="http://schemas.microsoft.com/office/drawing/2010/main" val="0"/>
              </a:ext>
            </a:extLst>
          </a:blip>
          <a:srcRect l="5436" t="7197" r="13315" b="3315"/>
          <a:stretch/>
        </p:blipFill>
        <p:spPr>
          <a:xfrm>
            <a:off x="7733995" y="3829864"/>
            <a:ext cx="4135887" cy="2733156"/>
          </a:xfrm>
          <a:prstGeom prst="rect">
            <a:avLst/>
          </a:prstGeom>
        </p:spPr>
      </p:pic>
      <p:sp>
        <p:nvSpPr>
          <p:cNvPr id="12" name="TextBox 11">
            <a:extLst>
              <a:ext uri="{FF2B5EF4-FFF2-40B4-BE49-F238E27FC236}">
                <a16:creationId xmlns:a16="http://schemas.microsoft.com/office/drawing/2014/main" id="{D35E8B4E-2BBB-5560-5F09-2052D829D02D}"/>
              </a:ext>
            </a:extLst>
          </p:cNvPr>
          <p:cNvSpPr txBox="1"/>
          <p:nvPr/>
        </p:nvSpPr>
        <p:spPr>
          <a:xfrm>
            <a:off x="5054311" y="462396"/>
            <a:ext cx="2083378" cy="646331"/>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b="1" dirty="0">
                <a:ln/>
                <a:solidFill>
                  <a:schemeClr val="accent3"/>
                </a:solidFill>
              </a:rPr>
              <a:t>Size vs Stat: HP and Speed</a:t>
            </a:r>
          </a:p>
        </p:txBody>
      </p:sp>
      <p:sp>
        <p:nvSpPr>
          <p:cNvPr id="13" name="TextBox 12">
            <a:extLst>
              <a:ext uri="{FF2B5EF4-FFF2-40B4-BE49-F238E27FC236}">
                <a16:creationId xmlns:a16="http://schemas.microsoft.com/office/drawing/2014/main" id="{A1D21270-FAD4-527A-1962-E3525E006E2F}"/>
              </a:ext>
            </a:extLst>
          </p:cNvPr>
          <p:cNvSpPr txBox="1"/>
          <p:nvPr/>
        </p:nvSpPr>
        <p:spPr>
          <a:xfrm>
            <a:off x="4748645" y="1319645"/>
            <a:ext cx="2763982" cy="3539430"/>
          </a:xfrm>
          <a:prstGeom prst="rect">
            <a:avLst/>
          </a:prstGeom>
          <a:noFill/>
          <a:ln w="57150" cmpd="tri">
            <a:solidFill>
              <a:srgbClr val="FF0000"/>
            </a:solidFill>
          </a:ln>
        </p:spPr>
        <p:txBody>
          <a:bodyPr wrap="square" rtlCol="0">
            <a:spAutoFit/>
          </a:bodyPr>
          <a:lstStyle/>
          <a:p>
            <a:pPr algn="ctr"/>
            <a:r>
              <a:rPr lang="en-US" sz="1600" dirty="0">
                <a:latin typeface="Pokemon Classic" panose="00000400000000000000" pitchFamily="2" charset="0"/>
                <a:ea typeface="Pokemon Classic" panose="00000400000000000000" pitchFamily="2" charset="0"/>
                <a:cs typeface="Pokemon Classic" panose="00000400000000000000" pitchFamily="2" charset="0"/>
              </a:rPr>
              <a:t>Amongst all the size vs stat comparisons, HP vs Weight shows the strongest positive correlation, with Speed vs Weight displaying the weakest correlation of all.</a:t>
            </a:r>
          </a:p>
        </p:txBody>
      </p:sp>
      <p:pic>
        <p:nvPicPr>
          <p:cNvPr id="15" name="Picture 14" descr="A picture containing circle, pool ball&#10;&#10;Description automatically generated">
            <a:extLst>
              <a:ext uri="{FF2B5EF4-FFF2-40B4-BE49-F238E27FC236}">
                <a16:creationId xmlns:a16="http://schemas.microsoft.com/office/drawing/2014/main" id="{036EF0F0-26BA-36C9-1D68-5F3A891FCC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4920" y="5259897"/>
            <a:ext cx="962159" cy="962159"/>
          </a:xfrm>
          <a:prstGeom prst="rect">
            <a:avLst/>
          </a:prstGeom>
        </p:spPr>
      </p:pic>
    </p:spTree>
    <p:extLst>
      <p:ext uri="{BB962C8B-B14F-4D97-AF65-F5344CB8AC3E}">
        <p14:creationId xmlns:p14="http://schemas.microsoft.com/office/powerpoint/2010/main" val="781397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BC8C70-30FE-27E7-AA6C-B5193F1E11F8}"/>
              </a:ext>
            </a:extLst>
          </p:cNvPr>
          <p:cNvSpPr/>
          <p:nvPr/>
        </p:nvSpPr>
        <p:spPr>
          <a:xfrm>
            <a:off x="193964" y="159327"/>
            <a:ext cx="11804072" cy="6539345"/>
          </a:xfrm>
          <a:prstGeom prst="rect">
            <a:avLst/>
          </a:prstGeom>
          <a:noFill/>
          <a:ln w="28575">
            <a:solidFill>
              <a:srgbClr val="E30A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TextBox 2">
            <a:extLst>
              <a:ext uri="{FF2B5EF4-FFF2-40B4-BE49-F238E27FC236}">
                <a16:creationId xmlns:a16="http://schemas.microsoft.com/office/drawing/2014/main" id="{588589A3-3F60-8096-C4AA-1C6A98946A93}"/>
              </a:ext>
            </a:extLst>
          </p:cNvPr>
          <p:cNvSpPr txBox="1"/>
          <p:nvPr/>
        </p:nvSpPr>
        <p:spPr>
          <a:xfrm>
            <a:off x="10298545" y="6567867"/>
            <a:ext cx="1385456" cy="261610"/>
          </a:xfrm>
          <a:prstGeom prst="rect">
            <a:avLst/>
          </a:prstGeom>
          <a:solidFill>
            <a:schemeClr val="bg1"/>
          </a:solidFill>
        </p:spPr>
        <p:txBody>
          <a:bodyPr wrap="square" rtlCol="0">
            <a:spAutoFit/>
          </a:bodyPr>
          <a:lstStyle/>
          <a:p>
            <a:pPr algn="ctr"/>
            <a:r>
              <a:rPr lang="en-PH" sz="1100" dirty="0">
                <a:solidFill>
                  <a:srgbClr val="E30A17"/>
                </a:solidFill>
                <a:latin typeface="Montserrat" pitchFamily="2" charset="0"/>
              </a:rPr>
              <a:t>Project Alpha Six</a:t>
            </a:r>
          </a:p>
        </p:txBody>
      </p:sp>
      <p:pic>
        <p:nvPicPr>
          <p:cNvPr id="6" name="Picture 5" descr="A picture containing text, diagram, screenshot, font&#10;&#10;Description automatically generated">
            <a:extLst>
              <a:ext uri="{FF2B5EF4-FFF2-40B4-BE49-F238E27FC236}">
                <a16:creationId xmlns:a16="http://schemas.microsoft.com/office/drawing/2014/main" id="{BBA2F40B-7954-F455-77EC-5D4EE96600E0}"/>
              </a:ext>
            </a:extLst>
          </p:cNvPr>
          <p:cNvPicPr>
            <a:picLocks noChangeAspect="1"/>
          </p:cNvPicPr>
          <p:nvPr/>
        </p:nvPicPr>
        <p:blipFill rotWithShape="1">
          <a:blip r:embed="rId2">
            <a:extLst>
              <a:ext uri="{28A0092B-C50C-407E-A947-70E740481C1C}">
                <a14:useLocalDpi xmlns:a14="http://schemas.microsoft.com/office/drawing/2010/main" val="0"/>
              </a:ext>
            </a:extLst>
          </a:blip>
          <a:srcRect l="13616" t="5606" r="16246" b="2323"/>
          <a:stretch/>
        </p:blipFill>
        <p:spPr>
          <a:xfrm>
            <a:off x="6096000" y="253659"/>
            <a:ext cx="5772150" cy="6314208"/>
          </a:xfrm>
          <a:prstGeom prst="rect">
            <a:avLst/>
          </a:prstGeom>
        </p:spPr>
      </p:pic>
      <p:sp>
        <p:nvSpPr>
          <p:cNvPr id="2" name="TextBox 1">
            <a:extLst>
              <a:ext uri="{FF2B5EF4-FFF2-40B4-BE49-F238E27FC236}">
                <a16:creationId xmlns:a16="http://schemas.microsoft.com/office/drawing/2014/main" id="{B6FD917A-D444-7202-DACA-DA8FBEFEACD6}"/>
              </a:ext>
            </a:extLst>
          </p:cNvPr>
          <p:cNvSpPr txBox="1"/>
          <p:nvPr/>
        </p:nvSpPr>
        <p:spPr>
          <a:xfrm>
            <a:off x="1950648" y="430028"/>
            <a:ext cx="2068580"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b="1" dirty="0">
                <a:ln/>
                <a:solidFill>
                  <a:schemeClr val="accent3"/>
                </a:solidFill>
              </a:rPr>
              <a:t>Size vs Stat Analysis</a:t>
            </a:r>
          </a:p>
        </p:txBody>
      </p:sp>
      <p:sp>
        <p:nvSpPr>
          <p:cNvPr id="7" name="TextBox 6">
            <a:extLst>
              <a:ext uri="{FF2B5EF4-FFF2-40B4-BE49-F238E27FC236}">
                <a16:creationId xmlns:a16="http://schemas.microsoft.com/office/drawing/2014/main" id="{676D9378-C21A-C00E-67F2-78764C4C136F}"/>
              </a:ext>
            </a:extLst>
          </p:cNvPr>
          <p:cNvSpPr txBox="1"/>
          <p:nvPr/>
        </p:nvSpPr>
        <p:spPr>
          <a:xfrm>
            <a:off x="564693" y="1003968"/>
            <a:ext cx="5276193" cy="4401205"/>
          </a:xfrm>
          <a:prstGeom prst="rect">
            <a:avLst/>
          </a:prstGeom>
          <a:noFill/>
          <a:ln w="57150" cmpd="tri">
            <a:solidFill>
              <a:srgbClr val="FF0000"/>
            </a:solidFill>
          </a:ln>
        </p:spPr>
        <p:txBody>
          <a:bodyPr wrap="square" rtlCol="0">
            <a:spAutoFit/>
          </a:bodyPr>
          <a:lstStyle/>
          <a:p>
            <a:r>
              <a:rPr lang="en-US" sz="1400" dirty="0">
                <a:latin typeface="Pokemon Classic" panose="00000400000000000000" pitchFamily="2" charset="0"/>
                <a:ea typeface="Pokemon Classic" panose="00000400000000000000" pitchFamily="2" charset="0"/>
                <a:cs typeface="Pokemon Classic" panose="00000400000000000000" pitchFamily="2" charset="0"/>
              </a:rPr>
              <a:t>As it turns out, size doesn’t matter as much in building an effective championship team. A large portion of the competitive advantage lies more within the Pokémon's stats rather than its height or weight, which we’ve proven to have barely any relationship.</a:t>
            </a:r>
          </a:p>
          <a:p>
            <a:endParaRPr lang="en-US" sz="1400" dirty="0">
              <a:latin typeface="Pokemon Classic" panose="00000400000000000000" pitchFamily="2" charset="0"/>
              <a:ea typeface="Pokemon Classic" panose="00000400000000000000" pitchFamily="2" charset="0"/>
              <a:cs typeface="Pokemon Classic" panose="00000400000000000000" pitchFamily="2" charset="0"/>
            </a:endParaRPr>
          </a:p>
          <a:p>
            <a:r>
              <a:rPr lang="en-US" sz="1400" dirty="0">
                <a:latin typeface="Pokemon Classic" panose="00000400000000000000" pitchFamily="2" charset="0"/>
                <a:ea typeface="Pokemon Classic" panose="00000400000000000000" pitchFamily="2" charset="0"/>
                <a:cs typeface="Pokemon Classic" panose="00000400000000000000" pitchFamily="2" charset="0"/>
              </a:rPr>
              <a:t>In the accompanying correlation heatmap, we can also see other relationships we didn’t dive into, especially the (albeit weak) negative correlation between Speed and Defense. Better yet, the strongest correlation in this heatmap is Height vs Weight, rather than any stats relationship we’ve seen thus far. </a:t>
            </a:r>
          </a:p>
        </p:txBody>
      </p:sp>
      <p:pic>
        <p:nvPicPr>
          <p:cNvPr id="9" name="Picture 8" descr="A pink and white ball with a heart on it&#10;&#10;Description automatically generated with low confidence">
            <a:extLst>
              <a:ext uri="{FF2B5EF4-FFF2-40B4-BE49-F238E27FC236}">
                <a16:creationId xmlns:a16="http://schemas.microsoft.com/office/drawing/2014/main" id="{C615011E-66E6-5BFB-336A-CE30166E1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4066" y="5609781"/>
            <a:ext cx="981743" cy="850843"/>
          </a:xfrm>
          <a:prstGeom prst="rect">
            <a:avLst/>
          </a:prstGeom>
        </p:spPr>
      </p:pic>
    </p:spTree>
    <p:extLst>
      <p:ext uri="{BB962C8B-B14F-4D97-AF65-F5344CB8AC3E}">
        <p14:creationId xmlns:p14="http://schemas.microsoft.com/office/powerpoint/2010/main" val="432871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BC8C70-30FE-27E7-AA6C-B5193F1E11F8}"/>
              </a:ext>
            </a:extLst>
          </p:cNvPr>
          <p:cNvSpPr/>
          <p:nvPr/>
        </p:nvSpPr>
        <p:spPr>
          <a:xfrm>
            <a:off x="193964" y="159327"/>
            <a:ext cx="11804072" cy="6539345"/>
          </a:xfrm>
          <a:prstGeom prst="rect">
            <a:avLst/>
          </a:prstGeom>
          <a:noFill/>
          <a:ln w="28575">
            <a:solidFill>
              <a:srgbClr val="E30A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TextBox 2">
            <a:extLst>
              <a:ext uri="{FF2B5EF4-FFF2-40B4-BE49-F238E27FC236}">
                <a16:creationId xmlns:a16="http://schemas.microsoft.com/office/drawing/2014/main" id="{588589A3-3F60-8096-C4AA-1C6A98946A93}"/>
              </a:ext>
            </a:extLst>
          </p:cNvPr>
          <p:cNvSpPr txBox="1"/>
          <p:nvPr/>
        </p:nvSpPr>
        <p:spPr>
          <a:xfrm>
            <a:off x="10298545" y="6567867"/>
            <a:ext cx="1385456" cy="261610"/>
          </a:xfrm>
          <a:prstGeom prst="rect">
            <a:avLst/>
          </a:prstGeom>
          <a:solidFill>
            <a:schemeClr val="bg1"/>
          </a:solidFill>
        </p:spPr>
        <p:txBody>
          <a:bodyPr wrap="square" rtlCol="0">
            <a:spAutoFit/>
          </a:bodyPr>
          <a:lstStyle/>
          <a:p>
            <a:pPr algn="ctr"/>
            <a:r>
              <a:rPr lang="en-PH" sz="1100" dirty="0">
                <a:solidFill>
                  <a:srgbClr val="E30A17"/>
                </a:solidFill>
                <a:latin typeface="Montserrat" pitchFamily="2" charset="0"/>
              </a:rPr>
              <a:t>Project Alpha Six</a:t>
            </a:r>
          </a:p>
        </p:txBody>
      </p:sp>
      <p:pic>
        <p:nvPicPr>
          <p:cNvPr id="7" name="Picture 6" descr="A picture containing cartoon, anime, fictional character, fiction&#10;&#10;Description automatically generated">
            <a:extLst>
              <a:ext uri="{FF2B5EF4-FFF2-40B4-BE49-F238E27FC236}">
                <a16:creationId xmlns:a16="http://schemas.microsoft.com/office/drawing/2014/main" id="{B21CBF2F-28DF-46EC-C201-6E18746A1D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759" y="862720"/>
            <a:ext cx="10142483" cy="57051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a:extLst>
              <a:ext uri="{FF2B5EF4-FFF2-40B4-BE49-F238E27FC236}">
                <a16:creationId xmlns:a16="http://schemas.microsoft.com/office/drawing/2014/main" id="{4EE6BCFC-9B84-ADB3-086B-0C66845C1E99}"/>
              </a:ext>
            </a:extLst>
          </p:cNvPr>
          <p:cNvSpPr txBox="1"/>
          <p:nvPr/>
        </p:nvSpPr>
        <p:spPr>
          <a:xfrm>
            <a:off x="1387367" y="362583"/>
            <a:ext cx="9301654" cy="523220"/>
          </a:xfrm>
          <a:prstGeom prst="rect">
            <a:avLst/>
          </a:prstGeom>
          <a:noFill/>
        </p:spPr>
        <p:txBody>
          <a:bodyPr wrap="square" rtlCol="0">
            <a:spAutoFit/>
          </a:bodyPr>
          <a:lstStyle/>
          <a:p>
            <a:pPr algn="ctr"/>
            <a:r>
              <a:rPr lang="en-US" sz="1400" dirty="0">
                <a:latin typeface="Pokemon Classic" panose="00000400000000000000" pitchFamily="2" charset="0"/>
                <a:ea typeface="Pokemon Classic" panose="00000400000000000000" pitchFamily="2" charset="0"/>
                <a:cs typeface="Pokemon Classic" panose="00000400000000000000" pitchFamily="2" charset="0"/>
              </a:rPr>
              <a:t>The Pokémon Champion wants to fight! What’s the ideal team to defeat him?</a:t>
            </a:r>
          </a:p>
        </p:txBody>
      </p:sp>
    </p:spTree>
    <p:extLst>
      <p:ext uri="{BB962C8B-B14F-4D97-AF65-F5344CB8AC3E}">
        <p14:creationId xmlns:p14="http://schemas.microsoft.com/office/powerpoint/2010/main" val="365646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BC8C70-30FE-27E7-AA6C-B5193F1E11F8}"/>
              </a:ext>
            </a:extLst>
          </p:cNvPr>
          <p:cNvSpPr/>
          <p:nvPr/>
        </p:nvSpPr>
        <p:spPr>
          <a:xfrm>
            <a:off x="193964" y="159327"/>
            <a:ext cx="11804072" cy="6539345"/>
          </a:xfrm>
          <a:prstGeom prst="rect">
            <a:avLst/>
          </a:prstGeom>
          <a:noFill/>
          <a:ln w="28575">
            <a:solidFill>
              <a:srgbClr val="E30A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TextBox 2">
            <a:extLst>
              <a:ext uri="{FF2B5EF4-FFF2-40B4-BE49-F238E27FC236}">
                <a16:creationId xmlns:a16="http://schemas.microsoft.com/office/drawing/2014/main" id="{588589A3-3F60-8096-C4AA-1C6A98946A93}"/>
              </a:ext>
            </a:extLst>
          </p:cNvPr>
          <p:cNvSpPr txBox="1"/>
          <p:nvPr/>
        </p:nvSpPr>
        <p:spPr>
          <a:xfrm>
            <a:off x="10298545" y="6567867"/>
            <a:ext cx="1385456" cy="261610"/>
          </a:xfrm>
          <a:prstGeom prst="rect">
            <a:avLst/>
          </a:prstGeom>
          <a:solidFill>
            <a:schemeClr val="bg1"/>
          </a:solidFill>
        </p:spPr>
        <p:txBody>
          <a:bodyPr wrap="square" rtlCol="0">
            <a:spAutoFit/>
          </a:bodyPr>
          <a:lstStyle/>
          <a:p>
            <a:pPr algn="ctr"/>
            <a:r>
              <a:rPr lang="en-PH" sz="1100" dirty="0">
                <a:solidFill>
                  <a:srgbClr val="E30A17"/>
                </a:solidFill>
                <a:latin typeface="Montserrat" pitchFamily="2" charset="0"/>
              </a:rPr>
              <a:t>Project Alpha Six</a:t>
            </a:r>
          </a:p>
        </p:txBody>
      </p:sp>
      <p:graphicFrame>
        <p:nvGraphicFramePr>
          <p:cNvPr id="2" name="Table 1">
            <a:extLst>
              <a:ext uri="{FF2B5EF4-FFF2-40B4-BE49-F238E27FC236}">
                <a16:creationId xmlns:a16="http://schemas.microsoft.com/office/drawing/2014/main" id="{7676EC98-9A64-DCBC-DA3F-527FC28DA7EE}"/>
              </a:ext>
            </a:extLst>
          </p:cNvPr>
          <p:cNvGraphicFramePr>
            <a:graphicFrameLocks noGrp="1"/>
          </p:cNvGraphicFramePr>
          <p:nvPr>
            <p:extLst>
              <p:ext uri="{D42A27DB-BD31-4B8C-83A1-F6EECF244321}">
                <p14:modId xmlns:p14="http://schemas.microsoft.com/office/powerpoint/2010/main" val="433858198"/>
              </p:ext>
            </p:extLst>
          </p:nvPr>
        </p:nvGraphicFramePr>
        <p:xfrm>
          <a:off x="475594" y="735725"/>
          <a:ext cx="11222421" cy="1881351"/>
        </p:xfrm>
        <a:graphic>
          <a:graphicData uri="http://schemas.openxmlformats.org/drawingml/2006/table">
            <a:tbl>
              <a:tblPr>
                <a:tableStyleId>{69CF1AB2-1976-4502-BF36-3FF5EA218861}</a:tableStyleId>
              </a:tblPr>
              <a:tblGrid>
                <a:gridCol w="1440184">
                  <a:extLst>
                    <a:ext uri="{9D8B030D-6E8A-4147-A177-3AD203B41FA5}">
                      <a16:colId xmlns:a16="http://schemas.microsoft.com/office/drawing/2014/main" val="1415488138"/>
                    </a:ext>
                  </a:extLst>
                </a:gridCol>
                <a:gridCol w="1180479">
                  <a:extLst>
                    <a:ext uri="{9D8B030D-6E8A-4147-A177-3AD203B41FA5}">
                      <a16:colId xmlns:a16="http://schemas.microsoft.com/office/drawing/2014/main" val="3379895159"/>
                    </a:ext>
                  </a:extLst>
                </a:gridCol>
                <a:gridCol w="1133260">
                  <a:extLst>
                    <a:ext uri="{9D8B030D-6E8A-4147-A177-3AD203B41FA5}">
                      <a16:colId xmlns:a16="http://schemas.microsoft.com/office/drawing/2014/main" val="874662955"/>
                    </a:ext>
                  </a:extLst>
                </a:gridCol>
                <a:gridCol w="823712">
                  <a:extLst>
                    <a:ext uri="{9D8B030D-6E8A-4147-A177-3AD203B41FA5}">
                      <a16:colId xmlns:a16="http://schemas.microsoft.com/office/drawing/2014/main" val="2692774099"/>
                    </a:ext>
                  </a:extLst>
                </a:gridCol>
                <a:gridCol w="1232945">
                  <a:extLst>
                    <a:ext uri="{9D8B030D-6E8A-4147-A177-3AD203B41FA5}">
                      <a16:colId xmlns:a16="http://schemas.microsoft.com/office/drawing/2014/main" val="2386360607"/>
                    </a:ext>
                  </a:extLst>
                </a:gridCol>
                <a:gridCol w="1238191">
                  <a:extLst>
                    <a:ext uri="{9D8B030D-6E8A-4147-A177-3AD203B41FA5}">
                      <a16:colId xmlns:a16="http://schemas.microsoft.com/office/drawing/2014/main" val="2148308014"/>
                    </a:ext>
                  </a:extLst>
                </a:gridCol>
                <a:gridCol w="1188711">
                  <a:extLst>
                    <a:ext uri="{9D8B030D-6E8A-4147-A177-3AD203B41FA5}">
                      <a16:colId xmlns:a16="http://schemas.microsoft.com/office/drawing/2014/main" val="1956972659"/>
                    </a:ext>
                  </a:extLst>
                </a:gridCol>
                <a:gridCol w="1161393">
                  <a:extLst>
                    <a:ext uri="{9D8B030D-6E8A-4147-A177-3AD203B41FA5}">
                      <a16:colId xmlns:a16="http://schemas.microsoft.com/office/drawing/2014/main" val="4187656535"/>
                    </a:ext>
                  </a:extLst>
                </a:gridCol>
                <a:gridCol w="1823546">
                  <a:extLst>
                    <a:ext uri="{9D8B030D-6E8A-4147-A177-3AD203B41FA5}">
                      <a16:colId xmlns:a16="http://schemas.microsoft.com/office/drawing/2014/main" val="4132177149"/>
                    </a:ext>
                  </a:extLst>
                </a:gridCol>
              </a:tblGrid>
              <a:tr h="448629">
                <a:tc>
                  <a:txBody>
                    <a:bodyPr/>
                    <a:lstStyle/>
                    <a:p>
                      <a:pPr algn="l" fontAlgn="ctr"/>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Name</a:t>
                      </a:r>
                    </a:p>
                  </a:txBody>
                  <a:tcPr marL="37838" marR="37838" marT="18919" marB="18919" anchor="ctr"/>
                </a:tc>
                <a:tc>
                  <a:txBody>
                    <a:bodyPr/>
                    <a:lstStyle/>
                    <a:p>
                      <a:pPr algn="l" fontAlgn="ctr"/>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1</a:t>
                      </a:r>
                      <a:r>
                        <a:rPr lang="en-US" sz="1200" baseline="30000" dirty="0">
                          <a:effectLst/>
                          <a:latin typeface="Pokemon Classic" panose="00000400000000000000" pitchFamily="2" charset="0"/>
                          <a:ea typeface="Pokemon Classic" panose="00000400000000000000" pitchFamily="2" charset="0"/>
                          <a:cs typeface="Pokemon Classic" panose="00000400000000000000" pitchFamily="2" charset="0"/>
                        </a:rPr>
                        <a:t>st</a:t>
                      </a:r>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 Type</a:t>
                      </a:r>
                    </a:p>
                  </a:txBody>
                  <a:tcPr marL="37838" marR="37838" marT="18919" marB="18919" anchor="ctr"/>
                </a:tc>
                <a:tc>
                  <a:txBody>
                    <a:bodyPr/>
                    <a:lstStyle/>
                    <a:p>
                      <a:pPr algn="l" fontAlgn="ctr"/>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2</a:t>
                      </a:r>
                      <a:r>
                        <a:rPr lang="en-US" sz="1200" baseline="30000" dirty="0">
                          <a:effectLst/>
                          <a:latin typeface="Pokemon Classic" panose="00000400000000000000" pitchFamily="2" charset="0"/>
                          <a:ea typeface="Pokemon Classic" panose="00000400000000000000" pitchFamily="2" charset="0"/>
                          <a:cs typeface="Pokemon Classic" panose="00000400000000000000" pitchFamily="2" charset="0"/>
                        </a:rPr>
                        <a:t>nd</a:t>
                      </a:r>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 Type</a:t>
                      </a:r>
                    </a:p>
                  </a:txBody>
                  <a:tcPr marL="37838" marR="37838" marT="18919" marB="18919" anchor="ctr"/>
                </a:tc>
                <a:tc>
                  <a:txBody>
                    <a:bodyPr/>
                    <a:lstStyle/>
                    <a:p>
                      <a:pPr algn="l" fontAlgn="ctr"/>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HP</a:t>
                      </a:r>
                    </a:p>
                  </a:txBody>
                  <a:tcPr marL="37838" marR="37838" marT="18919" marB="18919" anchor="ctr"/>
                </a:tc>
                <a:tc>
                  <a:txBody>
                    <a:bodyPr/>
                    <a:lstStyle/>
                    <a:p>
                      <a:pPr algn="l" fontAlgn="ctr"/>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Attack</a:t>
                      </a:r>
                    </a:p>
                  </a:txBody>
                  <a:tcPr marL="37838" marR="37838" marT="18919" marB="18919" anchor="ctr"/>
                </a:tc>
                <a:tc>
                  <a:txBody>
                    <a:bodyPr/>
                    <a:lstStyle/>
                    <a:p>
                      <a:pPr algn="l" fontAlgn="ctr"/>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Defense</a:t>
                      </a:r>
                    </a:p>
                  </a:txBody>
                  <a:tcPr marL="37838" marR="37838" marT="18919" marB="18919" anchor="ctr"/>
                </a:tc>
                <a:tc>
                  <a:txBody>
                    <a:bodyPr/>
                    <a:lstStyle/>
                    <a:p>
                      <a:pPr algn="l" fontAlgn="ctr"/>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Sp. </a:t>
                      </a:r>
                      <a:r>
                        <a:rPr lang="en-US" sz="1200" dirty="0" err="1">
                          <a:effectLst/>
                          <a:latin typeface="Pokemon Classic" panose="00000400000000000000" pitchFamily="2" charset="0"/>
                          <a:ea typeface="Pokemon Classic" panose="00000400000000000000" pitchFamily="2" charset="0"/>
                          <a:cs typeface="Pokemon Classic" panose="00000400000000000000" pitchFamily="2" charset="0"/>
                        </a:rPr>
                        <a:t>Atk</a:t>
                      </a:r>
                      <a:endParaRPr lang="en-US" sz="1200" dirty="0">
                        <a:effectLst/>
                        <a:latin typeface="Pokemon Classic" panose="00000400000000000000" pitchFamily="2" charset="0"/>
                        <a:ea typeface="Pokemon Classic" panose="00000400000000000000" pitchFamily="2" charset="0"/>
                        <a:cs typeface="Pokemon Classic" panose="00000400000000000000" pitchFamily="2" charset="0"/>
                      </a:endParaRPr>
                    </a:p>
                  </a:txBody>
                  <a:tcPr marL="37838" marR="37838" marT="18919" marB="18919" anchor="ctr"/>
                </a:tc>
                <a:tc>
                  <a:txBody>
                    <a:bodyPr/>
                    <a:lstStyle/>
                    <a:p>
                      <a:pPr algn="l" fontAlgn="ctr"/>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Sp. Def</a:t>
                      </a:r>
                    </a:p>
                  </a:txBody>
                  <a:tcPr marL="37838" marR="37838" marT="18919" marB="18919" anchor="ctr"/>
                </a:tc>
                <a:tc>
                  <a:txBody>
                    <a:bodyPr/>
                    <a:lstStyle/>
                    <a:p>
                      <a:pPr algn="l" fontAlgn="ctr"/>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Speed</a:t>
                      </a:r>
                    </a:p>
                  </a:txBody>
                  <a:tcPr marL="37838" marR="37838" marT="18919" marB="18919" anchor="ctr"/>
                </a:tc>
                <a:extLst>
                  <a:ext uri="{0D108BD9-81ED-4DB2-BD59-A6C34878D82A}">
                    <a16:rowId xmlns:a16="http://schemas.microsoft.com/office/drawing/2014/main" val="713427878"/>
                  </a:ext>
                </a:extLst>
              </a:tr>
              <a:tr h="238787">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Blissey</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Normal</a:t>
                      </a:r>
                    </a:p>
                  </a:txBody>
                  <a:tcPr marL="37838" marR="37838" marT="18919" marB="18919" anchor="ctr"/>
                </a:tc>
                <a:tc>
                  <a:txBody>
                    <a:bodyPr/>
                    <a:lstStyle/>
                    <a:p>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a:t>
                      </a:r>
                    </a:p>
                  </a:txBody>
                  <a:tcPr marL="37838" marR="37838" marT="18919" marB="18919" anchor="ctr"/>
                </a:tc>
                <a:tc>
                  <a:txBody>
                    <a:bodyPr/>
                    <a:lstStyle/>
                    <a:p>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255</a:t>
                      </a:r>
                    </a:p>
                  </a:txBody>
                  <a:tcPr marL="37838" marR="37838" marT="18919" marB="18919" anchor="ctr">
                    <a:solidFill>
                      <a:schemeClr val="accent1"/>
                    </a:solidFill>
                  </a:tcP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10</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10</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75</a:t>
                      </a:r>
                    </a:p>
                  </a:txBody>
                  <a:tcPr marL="37838" marR="37838" marT="18919" marB="18919" anchor="ctr"/>
                </a:tc>
                <a:tc>
                  <a:txBody>
                    <a:bodyPr/>
                    <a:lstStyle/>
                    <a:p>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135</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55</a:t>
                      </a:r>
                    </a:p>
                  </a:txBody>
                  <a:tcPr marL="37838" marR="37838" marT="18919" marB="18919" anchor="ctr"/>
                </a:tc>
                <a:extLst>
                  <a:ext uri="{0D108BD9-81ED-4DB2-BD59-A6C34878D82A}">
                    <a16:rowId xmlns:a16="http://schemas.microsoft.com/office/drawing/2014/main" val="3360980783"/>
                  </a:ext>
                </a:extLst>
              </a:tr>
              <a:tr h="238787">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Kartana</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Grass</a:t>
                      </a:r>
                    </a:p>
                  </a:txBody>
                  <a:tcPr marL="37838" marR="37838" marT="18919" marB="18919" anchor="ctr"/>
                </a:tc>
                <a:tc>
                  <a:txBody>
                    <a:bodyPr/>
                    <a:lstStyle/>
                    <a:p>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Steel</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59</a:t>
                      </a:r>
                    </a:p>
                  </a:txBody>
                  <a:tcPr marL="37838" marR="37838" marT="18919" marB="18919" anchor="ctr"/>
                </a:tc>
                <a:tc>
                  <a:txBody>
                    <a:bodyPr/>
                    <a:lstStyle/>
                    <a:p>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181</a:t>
                      </a:r>
                    </a:p>
                  </a:txBody>
                  <a:tcPr marL="37838" marR="37838" marT="18919" marB="18919" anchor="ctr">
                    <a:solidFill>
                      <a:schemeClr val="accent1"/>
                    </a:solidFill>
                  </a:tcPr>
                </a:tc>
                <a:tc>
                  <a:txBody>
                    <a:bodyPr/>
                    <a:lstStyle/>
                    <a:p>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131</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59</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31</a:t>
                      </a:r>
                    </a:p>
                  </a:txBody>
                  <a:tcPr marL="37838" marR="37838" marT="18919" marB="18919" anchor="ctr"/>
                </a:tc>
                <a:tc>
                  <a:txBody>
                    <a:bodyPr/>
                    <a:lstStyle/>
                    <a:p>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109</a:t>
                      </a:r>
                    </a:p>
                  </a:txBody>
                  <a:tcPr marL="37838" marR="37838" marT="18919" marB="18919" anchor="ctr"/>
                </a:tc>
                <a:extLst>
                  <a:ext uri="{0D108BD9-81ED-4DB2-BD59-A6C34878D82A}">
                    <a16:rowId xmlns:a16="http://schemas.microsoft.com/office/drawing/2014/main" val="2398281343"/>
                  </a:ext>
                </a:extLst>
              </a:tr>
              <a:tr h="238787">
                <a:tc>
                  <a:txBody>
                    <a:bodyPr/>
                    <a:lstStyle/>
                    <a:p>
                      <a:r>
                        <a:rPr lang="en-US" sz="1200" dirty="0" err="1">
                          <a:effectLst/>
                          <a:latin typeface="Pokemon Classic" panose="00000400000000000000" pitchFamily="2" charset="0"/>
                          <a:ea typeface="Pokemon Classic" panose="00000400000000000000" pitchFamily="2" charset="0"/>
                          <a:cs typeface="Pokemon Classic" panose="00000400000000000000" pitchFamily="2" charset="0"/>
                        </a:rPr>
                        <a:t>Shuckle</a:t>
                      </a:r>
                      <a:endParaRPr lang="en-US" sz="1200" dirty="0">
                        <a:effectLst/>
                        <a:latin typeface="Pokemon Classic" panose="00000400000000000000" pitchFamily="2" charset="0"/>
                        <a:ea typeface="Pokemon Classic" panose="00000400000000000000" pitchFamily="2" charset="0"/>
                        <a:cs typeface="Pokemon Classic" panose="00000400000000000000" pitchFamily="2" charset="0"/>
                      </a:endParaRP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Bug</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Rock</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20</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10</a:t>
                      </a:r>
                    </a:p>
                  </a:txBody>
                  <a:tcPr marL="37838" marR="37838" marT="18919" marB="18919" anchor="ctr"/>
                </a:tc>
                <a:tc>
                  <a:txBody>
                    <a:bodyPr/>
                    <a:lstStyle/>
                    <a:p>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230</a:t>
                      </a:r>
                    </a:p>
                  </a:txBody>
                  <a:tcPr marL="37838" marR="37838" marT="18919" marB="18919" anchor="ctr">
                    <a:solidFill>
                      <a:schemeClr val="accent1"/>
                    </a:solidFill>
                  </a:tcP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10</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230</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5</a:t>
                      </a:r>
                    </a:p>
                  </a:txBody>
                  <a:tcPr marL="37838" marR="37838" marT="18919" marB="18919" anchor="ctr"/>
                </a:tc>
                <a:extLst>
                  <a:ext uri="{0D108BD9-81ED-4DB2-BD59-A6C34878D82A}">
                    <a16:rowId xmlns:a16="http://schemas.microsoft.com/office/drawing/2014/main" val="3350769319"/>
                  </a:ext>
                </a:extLst>
              </a:tr>
              <a:tr h="238787">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Xurkitree</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Electric</a:t>
                      </a:r>
                    </a:p>
                  </a:txBody>
                  <a:tcPr marL="37838" marR="37838" marT="18919" marB="18919" anchor="ctr"/>
                </a:tc>
                <a:tc>
                  <a:txBody>
                    <a:bodyPr/>
                    <a:lstStyle/>
                    <a:p>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83</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89</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71</a:t>
                      </a:r>
                    </a:p>
                  </a:txBody>
                  <a:tcPr marL="37838" marR="37838" marT="18919" marB="18919" anchor="ctr"/>
                </a:tc>
                <a:tc>
                  <a:txBody>
                    <a:bodyPr/>
                    <a:lstStyle/>
                    <a:p>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173</a:t>
                      </a:r>
                    </a:p>
                  </a:txBody>
                  <a:tcPr marL="37838" marR="37838" marT="18919" marB="18919" anchor="ctr">
                    <a:solidFill>
                      <a:schemeClr val="accent1"/>
                    </a:solidFill>
                  </a:tcP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71</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83</a:t>
                      </a:r>
                    </a:p>
                  </a:txBody>
                  <a:tcPr marL="37838" marR="37838" marT="18919" marB="18919" anchor="ctr"/>
                </a:tc>
                <a:extLst>
                  <a:ext uri="{0D108BD9-81ED-4DB2-BD59-A6C34878D82A}">
                    <a16:rowId xmlns:a16="http://schemas.microsoft.com/office/drawing/2014/main" val="3735373390"/>
                  </a:ext>
                </a:extLst>
              </a:tr>
              <a:tr h="238787">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Shuckle</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Bug</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Rock</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20</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10</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230</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10</a:t>
                      </a:r>
                    </a:p>
                  </a:txBody>
                  <a:tcPr marL="37838" marR="37838" marT="18919" marB="18919" anchor="ctr"/>
                </a:tc>
                <a:tc>
                  <a:txBody>
                    <a:bodyPr/>
                    <a:lstStyle/>
                    <a:p>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230</a:t>
                      </a:r>
                    </a:p>
                  </a:txBody>
                  <a:tcPr marL="37838" marR="37838" marT="18919" marB="18919" anchor="ctr">
                    <a:solidFill>
                      <a:schemeClr val="accent1"/>
                    </a:solidFill>
                  </a:tcP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5</a:t>
                      </a:r>
                    </a:p>
                  </a:txBody>
                  <a:tcPr marL="37838" marR="37838" marT="18919" marB="18919" anchor="ctr"/>
                </a:tc>
                <a:extLst>
                  <a:ext uri="{0D108BD9-81ED-4DB2-BD59-A6C34878D82A}">
                    <a16:rowId xmlns:a16="http://schemas.microsoft.com/office/drawing/2014/main" val="551828459"/>
                  </a:ext>
                </a:extLst>
              </a:tr>
              <a:tr h="238787">
                <a:tc>
                  <a:txBody>
                    <a:bodyPr/>
                    <a:lstStyle/>
                    <a:p>
                      <a:r>
                        <a:rPr lang="en-US" sz="1200" dirty="0" err="1">
                          <a:effectLst/>
                          <a:latin typeface="Pokemon Classic" panose="00000400000000000000" pitchFamily="2" charset="0"/>
                          <a:ea typeface="Pokemon Classic" panose="00000400000000000000" pitchFamily="2" charset="0"/>
                          <a:cs typeface="Pokemon Classic" panose="00000400000000000000" pitchFamily="2" charset="0"/>
                        </a:rPr>
                        <a:t>Ninjask</a:t>
                      </a:r>
                      <a:endParaRPr lang="en-US" sz="1200" dirty="0">
                        <a:effectLst/>
                        <a:latin typeface="Pokemon Classic" panose="00000400000000000000" pitchFamily="2" charset="0"/>
                        <a:ea typeface="Pokemon Classic" panose="00000400000000000000" pitchFamily="2" charset="0"/>
                        <a:cs typeface="Pokemon Classic" panose="00000400000000000000" pitchFamily="2" charset="0"/>
                      </a:endParaRPr>
                    </a:p>
                  </a:txBody>
                  <a:tcPr marL="37838" marR="37838" marT="18919" marB="18919" anchor="ctr"/>
                </a:tc>
                <a:tc>
                  <a:txBody>
                    <a:bodyPr/>
                    <a:lstStyle/>
                    <a:p>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Bug</a:t>
                      </a:r>
                    </a:p>
                  </a:txBody>
                  <a:tcPr marL="37838" marR="37838" marT="18919" marB="18919" anchor="ctr"/>
                </a:tc>
                <a:tc>
                  <a:txBody>
                    <a:bodyPr/>
                    <a:lstStyle/>
                    <a:p>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Flying</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61</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90</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45</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50</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50</a:t>
                      </a:r>
                    </a:p>
                  </a:txBody>
                  <a:tcPr marL="37838" marR="37838" marT="18919" marB="18919" anchor="ctr"/>
                </a:tc>
                <a:tc>
                  <a:txBody>
                    <a:bodyPr/>
                    <a:lstStyle/>
                    <a:p>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160</a:t>
                      </a:r>
                    </a:p>
                  </a:txBody>
                  <a:tcPr marL="37838" marR="37838" marT="18919" marB="18919" anchor="ctr">
                    <a:solidFill>
                      <a:schemeClr val="accent1"/>
                    </a:solidFill>
                  </a:tcPr>
                </a:tc>
                <a:extLst>
                  <a:ext uri="{0D108BD9-81ED-4DB2-BD59-A6C34878D82A}">
                    <a16:rowId xmlns:a16="http://schemas.microsoft.com/office/drawing/2014/main" val="49558303"/>
                  </a:ext>
                </a:extLst>
              </a:tr>
            </a:tbl>
          </a:graphicData>
        </a:graphic>
      </p:graphicFrame>
      <p:sp>
        <p:nvSpPr>
          <p:cNvPr id="5" name="TextBox 4">
            <a:extLst>
              <a:ext uri="{FF2B5EF4-FFF2-40B4-BE49-F238E27FC236}">
                <a16:creationId xmlns:a16="http://schemas.microsoft.com/office/drawing/2014/main" id="{7090F7DE-15E8-02AF-0BDE-CF65E3ED904C}"/>
              </a:ext>
            </a:extLst>
          </p:cNvPr>
          <p:cNvSpPr txBox="1"/>
          <p:nvPr/>
        </p:nvSpPr>
        <p:spPr>
          <a:xfrm>
            <a:off x="4169832" y="262860"/>
            <a:ext cx="3852337" cy="338554"/>
          </a:xfrm>
          <a:prstGeom prst="rect">
            <a:avLst/>
          </a:prstGeom>
          <a:noFill/>
        </p:spPr>
        <p:txBody>
          <a:bodyPr wrap="none" rtlCol="0">
            <a:spAutoFit/>
          </a:bodyPr>
          <a:lstStyle/>
          <a:p>
            <a:r>
              <a:rPr lang="en-US" sz="1600" dirty="0">
                <a:latin typeface="Pokemon Classic" panose="00000400000000000000" pitchFamily="2" charset="0"/>
                <a:ea typeface="Pokemon Classic" panose="00000400000000000000" pitchFamily="2" charset="0"/>
                <a:cs typeface="Pokemon Classic" panose="00000400000000000000" pitchFamily="2" charset="0"/>
              </a:rPr>
              <a:t>Team One – Single Stat</a:t>
            </a:r>
          </a:p>
        </p:txBody>
      </p:sp>
      <p:sp>
        <p:nvSpPr>
          <p:cNvPr id="6" name="TextBox 5">
            <a:extLst>
              <a:ext uri="{FF2B5EF4-FFF2-40B4-BE49-F238E27FC236}">
                <a16:creationId xmlns:a16="http://schemas.microsoft.com/office/drawing/2014/main" id="{614A0C09-E109-A757-E5DC-200E1054FD50}"/>
              </a:ext>
            </a:extLst>
          </p:cNvPr>
          <p:cNvSpPr txBox="1"/>
          <p:nvPr/>
        </p:nvSpPr>
        <p:spPr>
          <a:xfrm>
            <a:off x="4144184" y="2854920"/>
            <a:ext cx="3903633" cy="338554"/>
          </a:xfrm>
          <a:prstGeom prst="rect">
            <a:avLst/>
          </a:prstGeom>
          <a:noFill/>
        </p:spPr>
        <p:txBody>
          <a:bodyPr wrap="none" rtlCol="0">
            <a:spAutoFit/>
          </a:bodyPr>
          <a:lstStyle/>
          <a:p>
            <a:r>
              <a:rPr lang="en-US" sz="1600" dirty="0">
                <a:latin typeface="Pokemon Classic" panose="00000400000000000000" pitchFamily="2" charset="0"/>
                <a:ea typeface="Pokemon Classic" panose="00000400000000000000" pitchFamily="2" charset="0"/>
                <a:cs typeface="Pokemon Classic" panose="00000400000000000000" pitchFamily="2" charset="0"/>
              </a:rPr>
              <a:t>Team Two – Size Based</a:t>
            </a:r>
          </a:p>
        </p:txBody>
      </p:sp>
      <p:graphicFrame>
        <p:nvGraphicFramePr>
          <p:cNvPr id="8" name="Table 7">
            <a:extLst>
              <a:ext uri="{FF2B5EF4-FFF2-40B4-BE49-F238E27FC236}">
                <a16:creationId xmlns:a16="http://schemas.microsoft.com/office/drawing/2014/main" id="{E43CF8A5-DF4F-31FC-9924-1F1B787DE57D}"/>
              </a:ext>
            </a:extLst>
          </p:cNvPr>
          <p:cNvGraphicFramePr>
            <a:graphicFrameLocks noGrp="1"/>
          </p:cNvGraphicFramePr>
          <p:nvPr>
            <p:extLst>
              <p:ext uri="{D42A27DB-BD31-4B8C-83A1-F6EECF244321}">
                <p14:modId xmlns:p14="http://schemas.microsoft.com/office/powerpoint/2010/main" val="138934541"/>
              </p:ext>
            </p:extLst>
          </p:nvPr>
        </p:nvGraphicFramePr>
        <p:xfrm>
          <a:off x="491797" y="3333569"/>
          <a:ext cx="11208406" cy="2107417"/>
        </p:xfrm>
        <a:graphic>
          <a:graphicData uri="http://schemas.openxmlformats.org/drawingml/2006/table">
            <a:tbl>
              <a:tblPr>
                <a:tableStyleId>{69CF1AB2-1976-4502-BF36-3FF5EA218861}</a:tableStyleId>
              </a:tblPr>
              <a:tblGrid>
                <a:gridCol w="1247665">
                  <a:extLst>
                    <a:ext uri="{9D8B030D-6E8A-4147-A177-3AD203B41FA5}">
                      <a16:colId xmlns:a16="http://schemas.microsoft.com/office/drawing/2014/main" val="348211091"/>
                    </a:ext>
                  </a:extLst>
                </a:gridCol>
                <a:gridCol w="1056290">
                  <a:extLst>
                    <a:ext uri="{9D8B030D-6E8A-4147-A177-3AD203B41FA5}">
                      <a16:colId xmlns:a16="http://schemas.microsoft.com/office/drawing/2014/main" val="582018327"/>
                    </a:ext>
                  </a:extLst>
                </a:gridCol>
                <a:gridCol w="1061545">
                  <a:extLst>
                    <a:ext uri="{9D8B030D-6E8A-4147-A177-3AD203B41FA5}">
                      <a16:colId xmlns:a16="http://schemas.microsoft.com/office/drawing/2014/main" val="124825572"/>
                    </a:ext>
                  </a:extLst>
                </a:gridCol>
                <a:gridCol w="783020">
                  <a:extLst>
                    <a:ext uri="{9D8B030D-6E8A-4147-A177-3AD203B41FA5}">
                      <a16:colId xmlns:a16="http://schemas.microsoft.com/office/drawing/2014/main" val="3998678196"/>
                    </a:ext>
                  </a:extLst>
                </a:gridCol>
                <a:gridCol w="946210">
                  <a:extLst>
                    <a:ext uri="{9D8B030D-6E8A-4147-A177-3AD203B41FA5}">
                      <a16:colId xmlns:a16="http://schemas.microsoft.com/office/drawing/2014/main" val="2449304905"/>
                    </a:ext>
                  </a:extLst>
                </a:gridCol>
                <a:gridCol w="1018946">
                  <a:extLst>
                    <a:ext uri="{9D8B030D-6E8A-4147-A177-3AD203B41FA5}">
                      <a16:colId xmlns:a16="http://schemas.microsoft.com/office/drawing/2014/main" val="1163538158"/>
                    </a:ext>
                  </a:extLst>
                </a:gridCol>
                <a:gridCol w="1018946">
                  <a:extLst>
                    <a:ext uri="{9D8B030D-6E8A-4147-A177-3AD203B41FA5}">
                      <a16:colId xmlns:a16="http://schemas.microsoft.com/office/drawing/2014/main" val="1079276000"/>
                    </a:ext>
                  </a:extLst>
                </a:gridCol>
                <a:gridCol w="1018946">
                  <a:extLst>
                    <a:ext uri="{9D8B030D-6E8A-4147-A177-3AD203B41FA5}">
                      <a16:colId xmlns:a16="http://schemas.microsoft.com/office/drawing/2014/main" val="1823910027"/>
                    </a:ext>
                  </a:extLst>
                </a:gridCol>
                <a:gridCol w="1018946">
                  <a:extLst>
                    <a:ext uri="{9D8B030D-6E8A-4147-A177-3AD203B41FA5}">
                      <a16:colId xmlns:a16="http://schemas.microsoft.com/office/drawing/2014/main" val="1470883190"/>
                    </a:ext>
                  </a:extLst>
                </a:gridCol>
                <a:gridCol w="1018946">
                  <a:extLst>
                    <a:ext uri="{9D8B030D-6E8A-4147-A177-3AD203B41FA5}">
                      <a16:colId xmlns:a16="http://schemas.microsoft.com/office/drawing/2014/main" val="1772407476"/>
                    </a:ext>
                  </a:extLst>
                </a:gridCol>
                <a:gridCol w="1018946">
                  <a:extLst>
                    <a:ext uri="{9D8B030D-6E8A-4147-A177-3AD203B41FA5}">
                      <a16:colId xmlns:a16="http://schemas.microsoft.com/office/drawing/2014/main" val="461328145"/>
                    </a:ext>
                  </a:extLst>
                </a:gridCol>
              </a:tblGrid>
              <a:tr h="442441">
                <a:tc>
                  <a:txBody>
                    <a:bodyPr/>
                    <a:lstStyle/>
                    <a:p>
                      <a:pPr algn="l" fontAlgn="ctr"/>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Name</a:t>
                      </a:r>
                    </a:p>
                  </a:txBody>
                  <a:tcPr marL="13455" marR="13455" marT="6727" marB="6727" anchor="ctr"/>
                </a:tc>
                <a:tc>
                  <a:txBody>
                    <a:bodyPr/>
                    <a:lstStyle/>
                    <a:p>
                      <a:pPr algn="l" fontAlgn="ctr"/>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1</a:t>
                      </a:r>
                      <a:r>
                        <a:rPr lang="en-US" sz="1000" baseline="30000" dirty="0">
                          <a:effectLst/>
                          <a:latin typeface="Pokemon Classic" panose="00000400000000000000" pitchFamily="2" charset="0"/>
                          <a:ea typeface="Pokemon Classic" panose="00000400000000000000" pitchFamily="2" charset="0"/>
                          <a:cs typeface="Pokemon Classic" panose="00000400000000000000" pitchFamily="2" charset="0"/>
                        </a:rPr>
                        <a:t>st</a:t>
                      </a:r>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 Type</a:t>
                      </a:r>
                    </a:p>
                  </a:txBody>
                  <a:tcPr marL="13455" marR="13455" marT="6727" marB="6727" anchor="ctr"/>
                </a:tc>
                <a:tc>
                  <a:txBody>
                    <a:bodyPr/>
                    <a:lstStyle/>
                    <a:p>
                      <a:pPr algn="l" fontAlgn="ctr"/>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2</a:t>
                      </a:r>
                      <a:r>
                        <a:rPr lang="en-US" sz="1000" baseline="30000" dirty="0">
                          <a:effectLst/>
                          <a:latin typeface="Pokemon Classic" panose="00000400000000000000" pitchFamily="2" charset="0"/>
                          <a:ea typeface="Pokemon Classic" panose="00000400000000000000" pitchFamily="2" charset="0"/>
                          <a:cs typeface="Pokemon Classic" panose="00000400000000000000" pitchFamily="2" charset="0"/>
                        </a:rPr>
                        <a:t>nd</a:t>
                      </a:r>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 Type</a:t>
                      </a:r>
                    </a:p>
                  </a:txBody>
                  <a:tcPr marL="13455" marR="13455" marT="6727" marB="6727" anchor="ctr"/>
                </a:tc>
                <a:tc>
                  <a:txBody>
                    <a:bodyPr/>
                    <a:lstStyle/>
                    <a:p>
                      <a:pPr algn="l" fontAlgn="ctr"/>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HP</a:t>
                      </a:r>
                    </a:p>
                  </a:txBody>
                  <a:tcPr marL="13455" marR="13455" marT="6727" marB="6727" anchor="ctr"/>
                </a:tc>
                <a:tc>
                  <a:txBody>
                    <a:bodyPr/>
                    <a:lstStyle/>
                    <a:p>
                      <a:pPr algn="l" fontAlgn="ctr"/>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Attack</a:t>
                      </a:r>
                    </a:p>
                  </a:txBody>
                  <a:tcPr marL="13455" marR="13455" marT="6727" marB="6727" anchor="ctr"/>
                </a:tc>
                <a:tc>
                  <a:txBody>
                    <a:bodyPr/>
                    <a:lstStyle/>
                    <a:p>
                      <a:pPr algn="l" fontAlgn="ctr"/>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Defense</a:t>
                      </a:r>
                    </a:p>
                  </a:txBody>
                  <a:tcPr marL="13455" marR="13455" marT="6727" marB="6727" anchor="ctr"/>
                </a:tc>
                <a:tc>
                  <a:txBody>
                    <a:bodyPr/>
                    <a:lstStyle/>
                    <a:p>
                      <a:pPr algn="l" fontAlgn="ctr"/>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Sp. </a:t>
                      </a:r>
                      <a:r>
                        <a:rPr lang="en-US" sz="1000" dirty="0" err="1">
                          <a:effectLst/>
                          <a:latin typeface="Pokemon Classic" panose="00000400000000000000" pitchFamily="2" charset="0"/>
                          <a:ea typeface="Pokemon Classic" panose="00000400000000000000" pitchFamily="2" charset="0"/>
                          <a:cs typeface="Pokemon Classic" panose="00000400000000000000" pitchFamily="2" charset="0"/>
                        </a:rPr>
                        <a:t>Atk</a:t>
                      </a:r>
                      <a:endParaRPr lang="en-US" sz="1000" dirty="0">
                        <a:effectLst/>
                        <a:latin typeface="Pokemon Classic" panose="00000400000000000000" pitchFamily="2" charset="0"/>
                        <a:ea typeface="Pokemon Classic" panose="00000400000000000000" pitchFamily="2" charset="0"/>
                        <a:cs typeface="Pokemon Classic" panose="00000400000000000000" pitchFamily="2" charset="0"/>
                      </a:endParaRPr>
                    </a:p>
                  </a:txBody>
                  <a:tcPr marL="13455" marR="13455" marT="6727" marB="6727" anchor="ctr"/>
                </a:tc>
                <a:tc>
                  <a:txBody>
                    <a:bodyPr/>
                    <a:lstStyle/>
                    <a:p>
                      <a:pPr algn="l" fontAlgn="ctr"/>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Sp. Def</a:t>
                      </a:r>
                    </a:p>
                  </a:txBody>
                  <a:tcPr marL="13455" marR="13455" marT="6727" marB="6727" anchor="ctr"/>
                </a:tc>
                <a:tc>
                  <a:txBody>
                    <a:bodyPr/>
                    <a:lstStyle/>
                    <a:p>
                      <a:pPr algn="l" fontAlgn="ctr"/>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Speed</a:t>
                      </a:r>
                    </a:p>
                  </a:txBody>
                  <a:tcPr marL="13455" marR="13455" marT="6727" marB="6727" anchor="ctr"/>
                </a:tc>
                <a:tc>
                  <a:txBody>
                    <a:bodyPr/>
                    <a:lstStyle/>
                    <a:p>
                      <a:pPr algn="l" fontAlgn="ctr"/>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Height (in)</a:t>
                      </a:r>
                    </a:p>
                  </a:txBody>
                  <a:tcPr marL="13455" marR="13455" marT="6727" marB="6727" anchor="ctr"/>
                </a:tc>
                <a:tc>
                  <a:txBody>
                    <a:bodyPr/>
                    <a:lstStyle/>
                    <a:p>
                      <a:pPr algn="l" fontAlgn="ctr"/>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Weight (</a:t>
                      </a:r>
                      <a:r>
                        <a:rPr lang="en-US" sz="1000" dirty="0" err="1">
                          <a:effectLst/>
                          <a:latin typeface="Pokemon Classic" panose="00000400000000000000" pitchFamily="2" charset="0"/>
                          <a:ea typeface="Pokemon Classic" panose="00000400000000000000" pitchFamily="2" charset="0"/>
                          <a:cs typeface="Pokemon Classic" panose="00000400000000000000" pitchFamily="2" charset="0"/>
                        </a:rPr>
                        <a:t>lbs</a:t>
                      </a:r>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a:t>
                      </a:r>
                    </a:p>
                  </a:txBody>
                  <a:tcPr marL="13455" marR="13455" marT="6727" marB="6727" anchor="ctr"/>
                </a:tc>
                <a:extLst>
                  <a:ext uri="{0D108BD9-81ED-4DB2-BD59-A6C34878D82A}">
                    <a16:rowId xmlns:a16="http://schemas.microsoft.com/office/drawing/2014/main" val="1420396159"/>
                  </a:ext>
                </a:extLst>
              </a:tr>
              <a:tr h="277496">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Comfey</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Fairy</a:t>
                      </a:r>
                    </a:p>
                  </a:txBody>
                  <a:tcPr marL="13455" marR="13455" marT="6727" marB="6727" anchor="ctr"/>
                </a:tc>
                <a:tc>
                  <a:txBody>
                    <a:bodyPr/>
                    <a:lstStyle/>
                    <a:p>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51</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52</a:t>
                      </a:r>
                    </a:p>
                  </a:txBody>
                  <a:tcPr marL="13455" marR="13455" marT="6727" marB="6727" anchor="ctr"/>
                </a:tc>
                <a:tc>
                  <a:txBody>
                    <a:bodyPr/>
                    <a:lstStyle/>
                    <a:p>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90</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82</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110</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100</a:t>
                      </a:r>
                    </a:p>
                  </a:txBody>
                  <a:tcPr marL="13455" marR="13455" marT="6727" marB="6727" anchor="ctr"/>
                </a:tc>
                <a:tc>
                  <a:txBody>
                    <a:bodyPr/>
                    <a:lstStyle/>
                    <a:p>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3.94</a:t>
                      </a:r>
                    </a:p>
                  </a:txBody>
                  <a:tcPr marL="13455" marR="13455" marT="6727" marB="6727" anchor="ctr">
                    <a:solidFill>
                      <a:schemeClr val="accent1"/>
                    </a:solidFill>
                  </a:tcP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0.66</a:t>
                      </a:r>
                    </a:p>
                  </a:txBody>
                  <a:tcPr marL="13455" marR="13455" marT="6727" marB="6727" anchor="ctr"/>
                </a:tc>
                <a:extLst>
                  <a:ext uri="{0D108BD9-81ED-4DB2-BD59-A6C34878D82A}">
                    <a16:rowId xmlns:a16="http://schemas.microsoft.com/office/drawing/2014/main" val="4086342561"/>
                  </a:ext>
                </a:extLst>
              </a:tr>
              <a:tr h="277496">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Cutiefly</a:t>
                      </a:r>
                    </a:p>
                  </a:txBody>
                  <a:tcPr marL="13455" marR="13455" marT="6727" marB="6727" anchor="ctr"/>
                </a:tc>
                <a:tc>
                  <a:txBody>
                    <a:bodyPr/>
                    <a:lstStyle/>
                    <a:p>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Bug</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Fairy</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40</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45</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40</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55</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40</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84</a:t>
                      </a:r>
                    </a:p>
                  </a:txBody>
                  <a:tcPr marL="13455" marR="13455" marT="6727" marB="6727" anchor="ctr"/>
                </a:tc>
                <a:tc>
                  <a:txBody>
                    <a:bodyPr/>
                    <a:lstStyle/>
                    <a:p>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3.94</a:t>
                      </a:r>
                    </a:p>
                  </a:txBody>
                  <a:tcPr marL="13455" marR="13455" marT="6727" marB="6727" anchor="ctr">
                    <a:solidFill>
                      <a:schemeClr val="accent1"/>
                    </a:solidFill>
                  </a:tcPr>
                </a:tc>
                <a:tc>
                  <a:txBody>
                    <a:bodyPr/>
                    <a:lstStyle/>
                    <a:p>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0.44</a:t>
                      </a:r>
                    </a:p>
                  </a:txBody>
                  <a:tcPr marL="13455" marR="13455" marT="6727" marB="6727" anchor="ctr"/>
                </a:tc>
                <a:extLst>
                  <a:ext uri="{0D108BD9-81ED-4DB2-BD59-A6C34878D82A}">
                    <a16:rowId xmlns:a16="http://schemas.microsoft.com/office/drawing/2014/main" val="1229881387"/>
                  </a:ext>
                </a:extLst>
              </a:tr>
              <a:tr h="277496">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Wailord</a:t>
                      </a:r>
                    </a:p>
                  </a:txBody>
                  <a:tcPr marL="13455" marR="13455" marT="6727" marB="6727" anchor="ctr"/>
                </a:tc>
                <a:tc>
                  <a:txBody>
                    <a:bodyPr/>
                    <a:lstStyle/>
                    <a:p>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Water</a:t>
                      </a:r>
                    </a:p>
                  </a:txBody>
                  <a:tcPr marL="13455" marR="13455" marT="6727" marB="6727" anchor="ctr"/>
                </a:tc>
                <a:tc>
                  <a:txBody>
                    <a:bodyPr/>
                    <a:lstStyle/>
                    <a:p>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a:t>
                      </a:r>
                    </a:p>
                  </a:txBody>
                  <a:tcPr marL="13455" marR="13455" marT="6727" marB="6727" anchor="ctr"/>
                </a:tc>
                <a:tc>
                  <a:txBody>
                    <a:bodyPr/>
                    <a:lstStyle/>
                    <a:p>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170</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90</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45</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90</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45</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60</a:t>
                      </a:r>
                    </a:p>
                  </a:txBody>
                  <a:tcPr marL="13455" marR="13455" marT="6727" marB="6727" anchor="ctr"/>
                </a:tc>
                <a:tc>
                  <a:txBody>
                    <a:bodyPr/>
                    <a:lstStyle/>
                    <a:p>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570.87</a:t>
                      </a:r>
                    </a:p>
                  </a:txBody>
                  <a:tcPr marL="13455" marR="13455" marT="6727" marB="6727" anchor="ctr">
                    <a:solidFill>
                      <a:schemeClr val="accent1"/>
                    </a:solidFill>
                  </a:tcPr>
                </a:tc>
                <a:tc>
                  <a:txBody>
                    <a:bodyPr/>
                    <a:lstStyle/>
                    <a:p>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877.44</a:t>
                      </a:r>
                    </a:p>
                  </a:txBody>
                  <a:tcPr marL="13455" marR="13455" marT="6727" marB="6727" anchor="ctr"/>
                </a:tc>
                <a:extLst>
                  <a:ext uri="{0D108BD9-81ED-4DB2-BD59-A6C34878D82A}">
                    <a16:rowId xmlns:a16="http://schemas.microsoft.com/office/drawing/2014/main" val="4059232208"/>
                  </a:ext>
                </a:extLst>
              </a:tr>
              <a:tr h="277496">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Kartana</a:t>
                      </a:r>
                    </a:p>
                  </a:txBody>
                  <a:tcPr marL="13455" marR="13455" marT="6727" marB="6727" anchor="ctr"/>
                </a:tc>
                <a:tc>
                  <a:txBody>
                    <a:bodyPr/>
                    <a:lstStyle/>
                    <a:p>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Grass</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Steel</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59</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181</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131</a:t>
                      </a:r>
                    </a:p>
                  </a:txBody>
                  <a:tcPr marL="13455" marR="13455" marT="6727" marB="6727" anchor="ctr"/>
                </a:tc>
                <a:tc>
                  <a:txBody>
                    <a:bodyPr/>
                    <a:lstStyle/>
                    <a:p>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59</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31</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109</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11.81</a:t>
                      </a:r>
                    </a:p>
                  </a:txBody>
                  <a:tcPr marL="13455" marR="13455" marT="6727" marB="6727" anchor="ctr"/>
                </a:tc>
                <a:tc>
                  <a:txBody>
                    <a:bodyPr/>
                    <a:lstStyle/>
                    <a:p>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0.22</a:t>
                      </a:r>
                    </a:p>
                  </a:txBody>
                  <a:tcPr marL="13455" marR="13455" marT="6727" marB="6727" anchor="ctr">
                    <a:solidFill>
                      <a:schemeClr val="accent1"/>
                    </a:solidFill>
                  </a:tcPr>
                </a:tc>
                <a:extLst>
                  <a:ext uri="{0D108BD9-81ED-4DB2-BD59-A6C34878D82A}">
                    <a16:rowId xmlns:a16="http://schemas.microsoft.com/office/drawing/2014/main" val="3187118056"/>
                  </a:ext>
                </a:extLst>
              </a:tr>
              <a:tr h="277496">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Haunter</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Ghost</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Poison</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45</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50</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45</a:t>
                      </a:r>
                    </a:p>
                  </a:txBody>
                  <a:tcPr marL="13455" marR="13455" marT="6727" marB="6727" anchor="ctr"/>
                </a:tc>
                <a:tc>
                  <a:txBody>
                    <a:bodyPr/>
                    <a:lstStyle/>
                    <a:p>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115</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55</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95</a:t>
                      </a:r>
                    </a:p>
                  </a:txBody>
                  <a:tcPr marL="13455" marR="13455" marT="6727" marB="6727" anchor="ctr"/>
                </a:tc>
                <a:tc>
                  <a:txBody>
                    <a:bodyPr/>
                    <a:lstStyle/>
                    <a:p>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62.99</a:t>
                      </a:r>
                    </a:p>
                  </a:txBody>
                  <a:tcPr marL="13455" marR="13455" marT="6727" marB="6727" anchor="ctr"/>
                </a:tc>
                <a:tc>
                  <a:txBody>
                    <a:bodyPr/>
                    <a:lstStyle/>
                    <a:p>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0.22</a:t>
                      </a:r>
                    </a:p>
                  </a:txBody>
                  <a:tcPr marL="13455" marR="13455" marT="6727" marB="6727" anchor="ctr">
                    <a:solidFill>
                      <a:schemeClr val="accent1"/>
                    </a:solidFill>
                  </a:tcPr>
                </a:tc>
                <a:extLst>
                  <a:ext uri="{0D108BD9-81ED-4DB2-BD59-A6C34878D82A}">
                    <a16:rowId xmlns:a16="http://schemas.microsoft.com/office/drawing/2014/main" val="222780947"/>
                  </a:ext>
                </a:extLst>
              </a:tr>
              <a:tr h="277496">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Celesteela</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Steel</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Flying</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97</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101</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103</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107</a:t>
                      </a:r>
                    </a:p>
                  </a:txBody>
                  <a:tcPr marL="13455" marR="13455" marT="6727" marB="6727" anchor="ctr"/>
                </a:tc>
                <a:tc>
                  <a:txBody>
                    <a:bodyPr/>
                    <a:lstStyle/>
                    <a:p>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101</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61</a:t>
                      </a:r>
                    </a:p>
                  </a:txBody>
                  <a:tcPr marL="13455" marR="13455" marT="6727" marB="6727" anchor="ctr"/>
                </a:tc>
                <a:tc>
                  <a:txBody>
                    <a:bodyPr/>
                    <a:lstStyle/>
                    <a:p>
                      <a:r>
                        <a:rPr lang="en-US" sz="1000">
                          <a:effectLst/>
                          <a:latin typeface="Pokemon Classic" panose="00000400000000000000" pitchFamily="2" charset="0"/>
                          <a:ea typeface="Pokemon Classic" panose="00000400000000000000" pitchFamily="2" charset="0"/>
                          <a:cs typeface="Pokemon Classic" panose="00000400000000000000" pitchFamily="2" charset="0"/>
                        </a:rPr>
                        <a:t>362.20</a:t>
                      </a:r>
                    </a:p>
                  </a:txBody>
                  <a:tcPr marL="13455" marR="13455" marT="6727" marB="6727" anchor="ctr"/>
                </a:tc>
                <a:tc>
                  <a:txBody>
                    <a:bodyPr/>
                    <a:lstStyle/>
                    <a:p>
                      <a:r>
                        <a:rPr lang="en-US" sz="1000" dirty="0">
                          <a:effectLst/>
                          <a:latin typeface="Pokemon Classic" panose="00000400000000000000" pitchFamily="2" charset="0"/>
                          <a:ea typeface="Pokemon Classic" panose="00000400000000000000" pitchFamily="2" charset="0"/>
                          <a:cs typeface="Pokemon Classic" panose="00000400000000000000" pitchFamily="2" charset="0"/>
                        </a:rPr>
                        <a:t>2204.40</a:t>
                      </a:r>
                    </a:p>
                  </a:txBody>
                  <a:tcPr marL="13455" marR="13455" marT="6727" marB="6727" anchor="ctr">
                    <a:solidFill>
                      <a:schemeClr val="accent1"/>
                    </a:solidFill>
                  </a:tcPr>
                </a:tc>
                <a:extLst>
                  <a:ext uri="{0D108BD9-81ED-4DB2-BD59-A6C34878D82A}">
                    <a16:rowId xmlns:a16="http://schemas.microsoft.com/office/drawing/2014/main" val="3281790337"/>
                  </a:ext>
                </a:extLst>
              </a:tr>
            </a:tbl>
          </a:graphicData>
        </a:graphic>
      </p:graphicFrame>
      <p:pic>
        <p:nvPicPr>
          <p:cNvPr id="10" name="Picture 9" descr="A picture containing circle, cartoon, screenshot&#10;&#10;Description automatically generated">
            <a:extLst>
              <a:ext uri="{FF2B5EF4-FFF2-40B4-BE49-F238E27FC236}">
                <a16:creationId xmlns:a16="http://schemas.microsoft.com/office/drawing/2014/main" id="{17DC2755-1EF1-6E87-2F04-54C362331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5868" y="5585101"/>
            <a:ext cx="1000265" cy="981212"/>
          </a:xfrm>
          <a:prstGeom prst="rect">
            <a:avLst/>
          </a:prstGeom>
        </p:spPr>
      </p:pic>
    </p:spTree>
    <p:extLst>
      <p:ext uri="{BB962C8B-B14F-4D97-AF65-F5344CB8AC3E}">
        <p14:creationId xmlns:p14="http://schemas.microsoft.com/office/powerpoint/2010/main" val="4006884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BC8C70-30FE-27E7-AA6C-B5193F1E11F8}"/>
              </a:ext>
            </a:extLst>
          </p:cNvPr>
          <p:cNvSpPr/>
          <p:nvPr/>
        </p:nvSpPr>
        <p:spPr>
          <a:xfrm>
            <a:off x="193964" y="159327"/>
            <a:ext cx="11804072" cy="6539345"/>
          </a:xfrm>
          <a:prstGeom prst="rect">
            <a:avLst/>
          </a:prstGeom>
          <a:noFill/>
          <a:ln w="28575">
            <a:solidFill>
              <a:srgbClr val="E30A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TextBox 2">
            <a:extLst>
              <a:ext uri="{FF2B5EF4-FFF2-40B4-BE49-F238E27FC236}">
                <a16:creationId xmlns:a16="http://schemas.microsoft.com/office/drawing/2014/main" id="{588589A3-3F60-8096-C4AA-1C6A98946A93}"/>
              </a:ext>
            </a:extLst>
          </p:cNvPr>
          <p:cNvSpPr txBox="1"/>
          <p:nvPr/>
        </p:nvSpPr>
        <p:spPr>
          <a:xfrm>
            <a:off x="10298545" y="6567867"/>
            <a:ext cx="1385456" cy="261610"/>
          </a:xfrm>
          <a:prstGeom prst="rect">
            <a:avLst/>
          </a:prstGeom>
          <a:solidFill>
            <a:schemeClr val="bg1"/>
          </a:solidFill>
        </p:spPr>
        <p:txBody>
          <a:bodyPr wrap="square" rtlCol="0">
            <a:spAutoFit/>
          </a:bodyPr>
          <a:lstStyle/>
          <a:p>
            <a:pPr algn="ctr"/>
            <a:r>
              <a:rPr lang="en-PH" sz="1100" dirty="0">
                <a:solidFill>
                  <a:srgbClr val="E30A17"/>
                </a:solidFill>
                <a:latin typeface="Montserrat" pitchFamily="2" charset="0"/>
              </a:rPr>
              <a:t>Project Alpha Six</a:t>
            </a:r>
          </a:p>
        </p:txBody>
      </p:sp>
      <p:graphicFrame>
        <p:nvGraphicFramePr>
          <p:cNvPr id="5" name="Table 4">
            <a:extLst>
              <a:ext uri="{FF2B5EF4-FFF2-40B4-BE49-F238E27FC236}">
                <a16:creationId xmlns:a16="http://schemas.microsoft.com/office/drawing/2014/main" id="{2AB52312-DECE-FD2D-9B31-EA72731FF7B8}"/>
              </a:ext>
            </a:extLst>
          </p:cNvPr>
          <p:cNvGraphicFramePr>
            <a:graphicFrameLocks noGrp="1"/>
          </p:cNvGraphicFramePr>
          <p:nvPr>
            <p:extLst>
              <p:ext uri="{D42A27DB-BD31-4B8C-83A1-F6EECF244321}">
                <p14:modId xmlns:p14="http://schemas.microsoft.com/office/powerpoint/2010/main" val="1390928448"/>
              </p:ext>
            </p:extLst>
          </p:nvPr>
        </p:nvGraphicFramePr>
        <p:xfrm>
          <a:off x="374135" y="966951"/>
          <a:ext cx="11443730" cy="2895602"/>
        </p:xfrm>
        <a:graphic>
          <a:graphicData uri="http://schemas.openxmlformats.org/drawingml/2006/table">
            <a:tbl>
              <a:tblPr>
                <a:tableStyleId>{21E4AEA4-8DFA-4A89-87EB-49C32662AFE0}</a:tableStyleId>
              </a:tblPr>
              <a:tblGrid>
                <a:gridCol w="1491451">
                  <a:extLst>
                    <a:ext uri="{9D8B030D-6E8A-4147-A177-3AD203B41FA5}">
                      <a16:colId xmlns:a16="http://schemas.microsoft.com/office/drawing/2014/main" val="3899478026"/>
                    </a:ext>
                  </a:extLst>
                </a:gridCol>
                <a:gridCol w="1108842">
                  <a:extLst>
                    <a:ext uri="{9D8B030D-6E8A-4147-A177-3AD203B41FA5}">
                      <a16:colId xmlns:a16="http://schemas.microsoft.com/office/drawing/2014/main" val="2373269229"/>
                    </a:ext>
                  </a:extLst>
                </a:gridCol>
                <a:gridCol w="1466193">
                  <a:extLst>
                    <a:ext uri="{9D8B030D-6E8A-4147-A177-3AD203B41FA5}">
                      <a16:colId xmlns:a16="http://schemas.microsoft.com/office/drawing/2014/main" val="40392589"/>
                    </a:ext>
                  </a:extLst>
                </a:gridCol>
                <a:gridCol w="945931">
                  <a:extLst>
                    <a:ext uri="{9D8B030D-6E8A-4147-A177-3AD203B41FA5}">
                      <a16:colId xmlns:a16="http://schemas.microsoft.com/office/drawing/2014/main" val="3329691199"/>
                    </a:ext>
                  </a:extLst>
                </a:gridCol>
                <a:gridCol w="1087820">
                  <a:extLst>
                    <a:ext uri="{9D8B030D-6E8A-4147-A177-3AD203B41FA5}">
                      <a16:colId xmlns:a16="http://schemas.microsoft.com/office/drawing/2014/main" val="1091594887"/>
                    </a:ext>
                  </a:extLst>
                </a:gridCol>
                <a:gridCol w="1282262">
                  <a:extLst>
                    <a:ext uri="{9D8B030D-6E8A-4147-A177-3AD203B41FA5}">
                      <a16:colId xmlns:a16="http://schemas.microsoft.com/office/drawing/2014/main" val="561558792"/>
                    </a:ext>
                  </a:extLst>
                </a:gridCol>
                <a:gridCol w="1150883">
                  <a:extLst>
                    <a:ext uri="{9D8B030D-6E8A-4147-A177-3AD203B41FA5}">
                      <a16:colId xmlns:a16="http://schemas.microsoft.com/office/drawing/2014/main" val="3802488995"/>
                    </a:ext>
                  </a:extLst>
                </a:gridCol>
                <a:gridCol w="1066800">
                  <a:extLst>
                    <a:ext uri="{9D8B030D-6E8A-4147-A177-3AD203B41FA5}">
                      <a16:colId xmlns:a16="http://schemas.microsoft.com/office/drawing/2014/main" val="249681117"/>
                    </a:ext>
                  </a:extLst>
                </a:gridCol>
                <a:gridCol w="982717">
                  <a:extLst>
                    <a:ext uri="{9D8B030D-6E8A-4147-A177-3AD203B41FA5}">
                      <a16:colId xmlns:a16="http://schemas.microsoft.com/office/drawing/2014/main" val="3304402600"/>
                    </a:ext>
                  </a:extLst>
                </a:gridCol>
                <a:gridCol w="860831">
                  <a:extLst>
                    <a:ext uri="{9D8B030D-6E8A-4147-A177-3AD203B41FA5}">
                      <a16:colId xmlns:a16="http://schemas.microsoft.com/office/drawing/2014/main" val="2571767262"/>
                    </a:ext>
                  </a:extLst>
                </a:gridCol>
              </a:tblGrid>
              <a:tr h="569114">
                <a:tc>
                  <a:txBody>
                    <a:bodyPr/>
                    <a:lstStyle/>
                    <a:p>
                      <a:pPr algn="l" fontAlgn="ctr"/>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Name</a:t>
                      </a:r>
                    </a:p>
                  </a:txBody>
                  <a:tcPr marL="37838" marR="37838" marT="18919" marB="18919" anchor="ctr"/>
                </a:tc>
                <a:tc>
                  <a:txBody>
                    <a:bodyPr/>
                    <a:lstStyle/>
                    <a:p>
                      <a:pPr algn="l" fontAlgn="ctr"/>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1</a:t>
                      </a:r>
                      <a:r>
                        <a:rPr lang="en-US" sz="1200" baseline="30000" dirty="0">
                          <a:effectLst/>
                          <a:latin typeface="Pokemon Classic" panose="00000400000000000000" pitchFamily="2" charset="0"/>
                          <a:ea typeface="Pokemon Classic" panose="00000400000000000000" pitchFamily="2" charset="0"/>
                          <a:cs typeface="Pokemon Classic" panose="00000400000000000000" pitchFamily="2" charset="0"/>
                        </a:rPr>
                        <a:t>st</a:t>
                      </a:r>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 Type</a:t>
                      </a:r>
                    </a:p>
                  </a:txBody>
                  <a:tcPr marL="37838" marR="37838" marT="18919" marB="18919" anchor="ctr"/>
                </a:tc>
                <a:tc>
                  <a:txBody>
                    <a:bodyPr/>
                    <a:lstStyle/>
                    <a:p>
                      <a:pPr algn="l" fontAlgn="ctr"/>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2</a:t>
                      </a:r>
                      <a:r>
                        <a:rPr lang="en-US" sz="1200" baseline="30000" dirty="0">
                          <a:effectLst/>
                          <a:latin typeface="Pokemon Classic" panose="00000400000000000000" pitchFamily="2" charset="0"/>
                          <a:ea typeface="Pokemon Classic" panose="00000400000000000000" pitchFamily="2" charset="0"/>
                          <a:cs typeface="Pokemon Classic" panose="00000400000000000000" pitchFamily="2" charset="0"/>
                        </a:rPr>
                        <a:t>nd</a:t>
                      </a:r>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 Type</a:t>
                      </a:r>
                    </a:p>
                  </a:txBody>
                  <a:tcPr marL="37838" marR="37838" marT="18919" marB="18919" anchor="ctr"/>
                </a:tc>
                <a:tc>
                  <a:txBody>
                    <a:bodyPr/>
                    <a:lstStyle/>
                    <a:p>
                      <a:pPr algn="l" fontAlgn="ctr"/>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HP</a:t>
                      </a:r>
                    </a:p>
                  </a:txBody>
                  <a:tcPr marL="37838" marR="37838" marT="18919" marB="18919" anchor="ctr"/>
                </a:tc>
                <a:tc>
                  <a:txBody>
                    <a:bodyPr/>
                    <a:lstStyle/>
                    <a:p>
                      <a:pPr algn="l" fontAlgn="ctr"/>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Attack</a:t>
                      </a:r>
                    </a:p>
                  </a:txBody>
                  <a:tcPr marL="37838" marR="37838" marT="18919" marB="18919" anchor="ctr"/>
                </a:tc>
                <a:tc>
                  <a:txBody>
                    <a:bodyPr/>
                    <a:lstStyle/>
                    <a:p>
                      <a:pPr algn="l" fontAlgn="ctr"/>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Defense</a:t>
                      </a:r>
                    </a:p>
                  </a:txBody>
                  <a:tcPr marL="37838" marR="37838" marT="18919" marB="18919" anchor="ctr"/>
                </a:tc>
                <a:tc>
                  <a:txBody>
                    <a:bodyPr/>
                    <a:lstStyle/>
                    <a:p>
                      <a:pPr algn="l" fontAlgn="ctr"/>
                      <a:r>
                        <a:rPr lang="en-US" sz="1200">
                          <a:effectLst/>
                          <a:latin typeface="Pokemon Classic" panose="00000400000000000000" pitchFamily="2" charset="0"/>
                          <a:ea typeface="Pokemon Classic" panose="00000400000000000000" pitchFamily="2" charset="0"/>
                          <a:cs typeface="Pokemon Classic" panose="00000400000000000000" pitchFamily="2" charset="0"/>
                        </a:rPr>
                        <a:t>Sp. Atk</a:t>
                      </a:r>
                    </a:p>
                  </a:txBody>
                  <a:tcPr marL="37838" marR="37838" marT="18919" marB="18919" anchor="ctr"/>
                </a:tc>
                <a:tc>
                  <a:txBody>
                    <a:bodyPr/>
                    <a:lstStyle/>
                    <a:p>
                      <a:pPr algn="l" fontAlgn="ctr"/>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Sp. Def</a:t>
                      </a:r>
                    </a:p>
                  </a:txBody>
                  <a:tcPr marL="37838" marR="37838" marT="18919" marB="18919" anchor="ctr"/>
                </a:tc>
                <a:tc>
                  <a:txBody>
                    <a:bodyPr/>
                    <a:lstStyle/>
                    <a:p>
                      <a:pPr algn="l" fontAlgn="ctr"/>
                      <a:r>
                        <a:rPr lang="en-US" sz="1200">
                          <a:effectLst/>
                          <a:latin typeface="Pokemon Classic" panose="00000400000000000000" pitchFamily="2" charset="0"/>
                          <a:ea typeface="Pokemon Classic" panose="00000400000000000000" pitchFamily="2" charset="0"/>
                          <a:cs typeface="Pokemon Classic" panose="00000400000000000000" pitchFamily="2" charset="0"/>
                        </a:rPr>
                        <a:t>Speed</a:t>
                      </a:r>
                    </a:p>
                  </a:txBody>
                  <a:tcPr marL="37838" marR="37838" marT="18919" marB="18919" anchor="ctr"/>
                </a:tc>
                <a:tc>
                  <a:txBody>
                    <a:bodyPr/>
                    <a:lstStyle/>
                    <a:p>
                      <a:pPr algn="l" fontAlgn="ctr"/>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Total Stats</a:t>
                      </a:r>
                    </a:p>
                  </a:txBody>
                  <a:tcPr marL="37838" marR="37838" marT="18919" marB="18919" anchor="ctr"/>
                </a:tc>
                <a:extLst>
                  <a:ext uri="{0D108BD9-81ED-4DB2-BD59-A6C34878D82A}">
                    <a16:rowId xmlns:a16="http://schemas.microsoft.com/office/drawing/2014/main" val="1933359233"/>
                  </a:ext>
                </a:extLst>
              </a:tr>
              <a:tr h="387748">
                <a:tc>
                  <a:txBody>
                    <a:bodyPr/>
                    <a:lstStyle/>
                    <a:p>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Slaking</a:t>
                      </a:r>
                    </a:p>
                  </a:txBody>
                  <a:tcPr marL="37838" marR="37838" marT="18919" marB="18919" anchor="ctr"/>
                </a:tc>
                <a:tc>
                  <a:txBody>
                    <a:bodyPr/>
                    <a:lstStyle/>
                    <a:p>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Normal</a:t>
                      </a:r>
                    </a:p>
                  </a:txBody>
                  <a:tcPr marL="37838" marR="37838" marT="18919" marB="18919" anchor="ctr"/>
                </a:tc>
                <a:tc>
                  <a:txBody>
                    <a:bodyPr/>
                    <a:lstStyle/>
                    <a:p>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150</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160</a:t>
                      </a:r>
                    </a:p>
                  </a:txBody>
                  <a:tcPr marL="37838" marR="37838" marT="18919" marB="18919" anchor="ctr"/>
                </a:tc>
                <a:tc>
                  <a:txBody>
                    <a:bodyPr/>
                    <a:lstStyle/>
                    <a:p>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100</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95</a:t>
                      </a:r>
                    </a:p>
                  </a:txBody>
                  <a:tcPr marL="37838" marR="37838" marT="18919" marB="18919" anchor="ctr"/>
                </a:tc>
                <a:tc>
                  <a:txBody>
                    <a:bodyPr/>
                    <a:lstStyle/>
                    <a:p>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65</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100</a:t>
                      </a:r>
                    </a:p>
                  </a:txBody>
                  <a:tcPr marL="37838" marR="37838" marT="18919" marB="18919" anchor="ctr"/>
                </a:tc>
                <a:tc>
                  <a:txBody>
                    <a:bodyPr/>
                    <a:lstStyle/>
                    <a:p>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670</a:t>
                      </a:r>
                    </a:p>
                  </a:txBody>
                  <a:tcPr marL="37838" marR="37838" marT="18919" marB="18919" anchor="ctr">
                    <a:solidFill>
                      <a:srgbClr val="FF0000"/>
                    </a:solidFill>
                  </a:tcPr>
                </a:tc>
                <a:extLst>
                  <a:ext uri="{0D108BD9-81ED-4DB2-BD59-A6C34878D82A}">
                    <a16:rowId xmlns:a16="http://schemas.microsoft.com/office/drawing/2014/main" val="4096450014"/>
                  </a:ext>
                </a:extLst>
              </a:tr>
              <a:tr h="387748">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Tyranitar</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Rock</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Dark</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100</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134</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110</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95</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100</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61</a:t>
                      </a:r>
                    </a:p>
                  </a:txBody>
                  <a:tcPr marL="37838" marR="37838" marT="18919" marB="18919" anchor="ctr"/>
                </a:tc>
                <a:tc>
                  <a:txBody>
                    <a:bodyPr/>
                    <a:lstStyle/>
                    <a:p>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600</a:t>
                      </a:r>
                    </a:p>
                  </a:txBody>
                  <a:tcPr marL="37838" marR="37838" marT="18919" marB="18919" anchor="ctr">
                    <a:solidFill>
                      <a:srgbClr val="FF0000"/>
                    </a:solidFill>
                  </a:tcPr>
                </a:tc>
                <a:extLst>
                  <a:ext uri="{0D108BD9-81ED-4DB2-BD59-A6C34878D82A}">
                    <a16:rowId xmlns:a16="http://schemas.microsoft.com/office/drawing/2014/main" val="734516027"/>
                  </a:ext>
                </a:extLst>
              </a:tr>
              <a:tr h="387748">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Kommo-o</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Dragon</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Fighting</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75</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110</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125</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100</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105</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85</a:t>
                      </a:r>
                    </a:p>
                  </a:txBody>
                  <a:tcPr marL="37838" marR="37838" marT="18919" marB="18919" anchor="ctr"/>
                </a:tc>
                <a:tc>
                  <a:txBody>
                    <a:bodyPr/>
                    <a:lstStyle/>
                    <a:p>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600</a:t>
                      </a:r>
                    </a:p>
                  </a:txBody>
                  <a:tcPr marL="37838" marR="37838" marT="18919" marB="18919" anchor="ctr">
                    <a:solidFill>
                      <a:srgbClr val="FF0000"/>
                    </a:solidFill>
                  </a:tcPr>
                </a:tc>
                <a:extLst>
                  <a:ext uri="{0D108BD9-81ED-4DB2-BD59-A6C34878D82A}">
                    <a16:rowId xmlns:a16="http://schemas.microsoft.com/office/drawing/2014/main" val="3041976562"/>
                  </a:ext>
                </a:extLst>
              </a:tr>
              <a:tr h="387748">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Salamence</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Dragon</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Flying</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95</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135</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80</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110</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80</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100</a:t>
                      </a:r>
                    </a:p>
                  </a:txBody>
                  <a:tcPr marL="37838" marR="37838" marT="18919" marB="18919" anchor="ctr"/>
                </a:tc>
                <a:tc>
                  <a:txBody>
                    <a:bodyPr/>
                    <a:lstStyle/>
                    <a:p>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600</a:t>
                      </a:r>
                    </a:p>
                  </a:txBody>
                  <a:tcPr marL="37838" marR="37838" marT="18919" marB="18919" anchor="ctr">
                    <a:solidFill>
                      <a:srgbClr val="FF0000"/>
                    </a:solidFill>
                  </a:tcPr>
                </a:tc>
                <a:extLst>
                  <a:ext uri="{0D108BD9-81ED-4DB2-BD59-A6C34878D82A}">
                    <a16:rowId xmlns:a16="http://schemas.microsoft.com/office/drawing/2014/main" val="2417565959"/>
                  </a:ext>
                </a:extLst>
              </a:tr>
              <a:tr h="387748">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Metagross</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Steel</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Psychic</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80</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135</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130</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95</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90</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70</a:t>
                      </a:r>
                    </a:p>
                  </a:txBody>
                  <a:tcPr marL="37838" marR="37838" marT="18919" marB="18919" anchor="ctr"/>
                </a:tc>
                <a:tc>
                  <a:txBody>
                    <a:bodyPr/>
                    <a:lstStyle/>
                    <a:p>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600</a:t>
                      </a:r>
                    </a:p>
                  </a:txBody>
                  <a:tcPr marL="37838" marR="37838" marT="18919" marB="18919" anchor="ctr">
                    <a:solidFill>
                      <a:srgbClr val="FF0000"/>
                    </a:solidFill>
                  </a:tcPr>
                </a:tc>
                <a:extLst>
                  <a:ext uri="{0D108BD9-81ED-4DB2-BD59-A6C34878D82A}">
                    <a16:rowId xmlns:a16="http://schemas.microsoft.com/office/drawing/2014/main" val="1893250765"/>
                  </a:ext>
                </a:extLst>
              </a:tr>
              <a:tr h="387748">
                <a:tc>
                  <a:txBody>
                    <a:bodyPr/>
                    <a:lstStyle/>
                    <a:p>
                      <a:r>
                        <a:rPr lang="en-US" sz="1200" dirty="0" err="1">
                          <a:effectLst/>
                          <a:latin typeface="Pokemon Classic" panose="00000400000000000000" pitchFamily="2" charset="0"/>
                          <a:ea typeface="Pokemon Classic" panose="00000400000000000000" pitchFamily="2" charset="0"/>
                          <a:cs typeface="Pokemon Classic" panose="00000400000000000000" pitchFamily="2" charset="0"/>
                        </a:rPr>
                        <a:t>Garchomp</a:t>
                      </a:r>
                      <a:endParaRPr lang="en-US" sz="1200" dirty="0">
                        <a:effectLst/>
                        <a:latin typeface="Pokemon Classic" panose="00000400000000000000" pitchFamily="2" charset="0"/>
                        <a:ea typeface="Pokemon Classic" panose="00000400000000000000" pitchFamily="2" charset="0"/>
                        <a:cs typeface="Pokemon Classic" panose="00000400000000000000" pitchFamily="2" charset="0"/>
                      </a:endParaRP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Dragon</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Ground</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108</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130</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95</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80</a:t>
                      </a:r>
                    </a:p>
                  </a:txBody>
                  <a:tcPr marL="37838" marR="37838" marT="18919" marB="18919" anchor="ctr"/>
                </a:tc>
                <a:tc>
                  <a:txBody>
                    <a:bodyPr/>
                    <a:lstStyle/>
                    <a:p>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85</a:t>
                      </a:r>
                    </a:p>
                  </a:txBody>
                  <a:tcPr marL="37838" marR="37838" marT="18919" marB="18919" anchor="ctr"/>
                </a:tc>
                <a:tc>
                  <a:txBody>
                    <a:bodyPr/>
                    <a:lstStyle/>
                    <a:p>
                      <a:r>
                        <a:rPr lang="en-US" sz="1200">
                          <a:effectLst/>
                          <a:latin typeface="Pokemon Classic" panose="00000400000000000000" pitchFamily="2" charset="0"/>
                          <a:ea typeface="Pokemon Classic" panose="00000400000000000000" pitchFamily="2" charset="0"/>
                          <a:cs typeface="Pokemon Classic" panose="00000400000000000000" pitchFamily="2" charset="0"/>
                        </a:rPr>
                        <a:t>102</a:t>
                      </a:r>
                    </a:p>
                  </a:txBody>
                  <a:tcPr marL="37838" marR="37838" marT="18919" marB="18919" anchor="ctr"/>
                </a:tc>
                <a:tc>
                  <a:txBody>
                    <a:bodyPr/>
                    <a:lstStyle/>
                    <a:p>
                      <a:r>
                        <a:rPr lang="en-US" sz="1200" dirty="0">
                          <a:effectLst/>
                          <a:latin typeface="Pokemon Classic" panose="00000400000000000000" pitchFamily="2" charset="0"/>
                          <a:ea typeface="Pokemon Classic" panose="00000400000000000000" pitchFamily="2" charset="0"/>
                          <a:cs typeface="Pokemon Classic" panose="00000400000000000000" pitchFamily="2" charset="0"/>
                        </a:rPr>
                        <a:t>600</a:t>
                      </a:r>
                    </a:p>
                  </a:txBody>
                  <a:tcPr marL="37838" marR="37838" marT="18919" marB="18919" anchor="ctr">
                    <a:solidFill>
                      <a:srgbClr val="FF0000"/>
                    </a:solidFill>
                  </a:tcPr>
                </a:tc>
                <a:extLst>
                  <a:ext uri="{0D108BD9-81ED-4DB2-BD59-A6C34878D82A}">
                    <a16:rowId xmlns:a16="http://schemas.microsoft.com/office/drawing/2014/main" val="3554708257"/>
                  </a:ext>
                </a:extLst>
              </a:tr>
            </a:tbl>
          </a:graphicData>
        </a:graphic>
      </p:graphicFrame>
      <p:sp>
        <p:nvSpPr>
          <p:cNvPr id="6" name="TextBox 5">
            <a:extLst>
              <a:ext uri="{FF2B5EF4-FFF2-40B4-BE49-F238E27FC236}">
                <a16:creationId xmlns:a16="http://schemas.microsoft.com/office/drawing/2014/main" id="{97C804E8-08AB-FC69-E51D-5FB4671B22B1}"/>
              </a:ext>
            </a:extLst>
          </p:cNvPr>
          <p:cNvSpPr txBox="1"/>
          <p:nvPr/>
        </p:nvSpPr>
        <p:spPr>
          <a:xfrm>
            <a:off x="2803635" y="404648"/>
            <a:ext cx="6584731" cy="369332"/>
          </a:xfrm>
          <a:prstGeom prst="rect">
            <a:avLst/>
          </a:prstGeom>
          <a:noFill/>
        </p:spPr>
        <p:txBody>
          <a:bodyPr wrap="square" rtlCol="0">
            <a:spAutoFit/>
          </a:bodyPr>
          <a:lstStyle/>
          <a:p>
            <a:pPr algn="ctr"/>
            <a:r>
              <a:rPr lang="en-US" dirty="0">
                <a:latin typeface="Pokemon Classic" panose="00000400000000000000" pitchFamily="2" charset="0"/>
                <a:ea typeface="Pokemon Classic" panose="00000400000000000000" pitchFamily="2" charset="0"/>
                <a:cs typeface="Pokemon Classic" panose="00000400000000000000" pitchFamily="2" charset="0"/>
              </a:rPr>
              <a:t>Team Three – Total Stats Team</a:t>
            </a:r>
          </a:p>
        </p:txBody>
      </p:sp>
      <p:pic>
        <p:nvPicPr>
          <p:cNvPr id="8" name="Picture 7" descr="A picture containing circle, sphere, graphics, colorfulness&#10;&#10;Description automatically generated">
            <a:extLst>
              <a:ext uri="{FF2B5EF4-FFF2-40B4-BE49-F238E27FC236}">
                <a16:creationId xmlns:a16="http://schemas.microsoft.com/office/drawing/2014/main" id="{2DCAD11F-E9DA-9543-08F9-0D849D906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910" y="4596806"/>
            <a:ext cx="1787164" cy="1599042"/>
          </a:xfrm>
          <a:prstGeom prst="rect">
            <a:avLst/>
          </a:prstGeom>
        </p:spPr>
      </p:pic>
    </p:spTree>
    <p:extLst>
      <p:ext uri="{BB962C8B-B14F-4D97-AF65-F5344CB8AC3E}">
        <p14:creationId xmlns:p14="http://schemas.microsoft.com/office/powerpoint/2010/main" val="309410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BC8C70-30FE-27E7-AA6C-B5193F1E11F8}"/>
              </a:ext>
            </a:extLst>
          </p:cNvPr>
          <p:cNvSpPr/>
          <p:nvPr/>
        </p:nvSpPr>
        <p:spPr>
          <a:xfrm>
            <a:off x="193964" y="159327"/>
            <a:ext cx="11804072" cy="6539345"/>
          </a:xfrm>
          <a:prstGeom prst="rect">
            <a:avLst/>
          </a:prstGeom>
          <a:noFill/>
          <a:ln w="28575">
            <a:solidFill>
              <a:srgbClr val="E30A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TextBox 2">
            <a:extLst>
              <a:ext uri="{FF2B5EF4-FFF2-40B4-BE49-F238E27FC236}">
                <a16:creationId xmlns:a16="http://schemas.microsoft.com/office/drawing/2014/main" id="{588589A3-3F60-8096-C4AA-1C6A98946A93}"/>
              </a:ext>
            </a:extLst>
          </p:cNvPr>
          <p:cNvSpPr txBox="1"/>
          <p:nvPr/>
        </p:nvSpPr>
        <p:spPr>
          <a:xfrm>
            <a:off x="10298545" y="6567867"/>
            <a:ext cx="1385456" cy="261610"/>
          </a:xfrm>
          <a:prstGeom prst="rect">
            <a:avLst/>
          </a:prstGeom>
          <a:solidFill>
            <a:schemeClr val="bg1"/>
          </a:solidFill>
        </p:spPr>
        <p:txBody>
          <a:bodyPr wrap="square" rtlCol="0">
            <a:spAutoFit/>
          </a:bodyPr>
          <a:lstStyle/>
          <a:p>
            <a:pPr algn="ctr"/>
            <a:r>
              <a:rPr lang="en-PH" sz="1100" dirty="0">
                <a:solidFill>
                  <a:srgbClr val="E30A17"/>
                </a:solidFill>
                <a:latin typeface="Montserrat" pitchFamily="2" charset="0"/>
              </a:rPr>
              <a:t>Project Alpha Six</a:t>
            </a:r>
          </a:p>
        </p:txBody>
      </p:sp>
      <p:sp>
        <p:nvSpPr>
          <p:cNvPr id="5" name="TextBox 4">
            <a:extLst>
              <a:ext uri="{FF2B5EF4-FFF2-40B4-BE49-F238E27FC236}">
                <a16:creationId xmlns:a16="http://schemas.microsoft.com/office/drawing/2014/main" id="{4DAA7D99-4486-F6CD-84D4-D3BD0F29396D}"/>
              </a:ext>
            </a:extLst>
          </p:cNvPr>
          <p:cNvSpPr txBox="1"/>
          <p:nvPr/>
        </p:nvSpPr>
        <p:spPr>
          <a:xfrm>
            <a:off x="362606" y="283780"/>
            <a:ext cx="3972911" cy="6370975"/>
          </a:xfrm>
          <a:prstGeom prst="rect">
            <a:avLst/>
          </a:prstGeom>
          <a:noFill/>
        </p:spPr>
        <p:txBody>
          <a:bodyPr wrap="square">
            <a:spAutoFit/>
          </a:bodyPr>
          <a:lstStyle/>
          <a:p>
            <a:r>
              <a:rPr lang="en-US" sz="1200" dirty="0">
                <a:latin typeface="Pokemon Classic" panose="00000400000000000000" pitchFamily="2" charset="0"/>
                <a:ea typeface="Pokemon Classic" panose="00000400000000000000" pitchFamily="2" charset="0"/>
                <a:cs typeface="Pokemon Classic" panose="00000400000000000000" pitchFamily="2" charset="0"/>
              </a:rPr>
              <a:t>Points of Recap:</a:t>
            </a:r>
          </a:p>
          <a:p>
            <a:endParaRPr lang="en-US" sz="1200" dirty="0">
              <a:latin typeface="Pokemon Classic" panose="00000400000000000000" pitchFamily="2" charset="0"/>
              <a:ea typeface="Pokemon Classic" panose="00000400000000000000" pitchFamily="2" charset="0"/>
              <a:cs typeface="Pokemon Classic" panose="00000400000000000000" pitchFamily="2" charset="0"/>
            </a:endParaRPr>
          </a:p>
          <a:p>
            <a:pPr marL="171450" indent="-171450">
              <a:buBlip>
                <a:blip r:embed="rId2"/>
              </a:buBlip>
            </a:pPr>
            <a:r>
              <a:rPr lang="en-US" sz="1200" dirty="0">
                <a:latin typeface="Pokemon Classic" panose="00000400000000000000" pitchFamily="2" charset="0"/>
                <a:ea typeface="Pokemon Classic" panose="00000400000000000000" pitchFamily="2" charset="0"/>
                <a:cs typeface="Pokemon Classic" panose="00000400000000000000" pitchFamily="2" charset="0"/>
              </a:rPr>
              <a:t>Most Common Types: Water Normal Grass</a:t>
            </a:r>
          </a:p>
          <a:p>
            <a:endParaRPr lang="en-US" sz="1200" dirty="0">
              <a:latin typeface="Pokemon Classic" panose="00000400000000000000" pitchFamily="2" charset="0"/>
              <a:ea typeface="Pokemon Classic" panose="00000400000000000000" pitchFamily="2" charset="0"/>
              <a:cs typeface="Pokemon Classic" panose="00000400000000000000" pitchFamily="2" charset="0"/>
            </a:endParaRPr>
          </a:p>
          <a:p>
            <a:pPr marL="171450" indent="-171450">
              <a:buBlip>
                <a:blip r:embed="rId2"/>
              </a:buBlip>
            </a:pPr>
            <a:r>
              <a:rPr lang="en-US" sz="1200" dirty="0">
                <a:latin typeface="Pokemon Classic" panose="00000400000000000000" pitchFamily="2" charset="0"/>
                <a:ea typeface="Pokemon Classic" panose="00000400000000000000" pitchFamily="2" charset="0"/>
                <a:cs typeface="Pokemon Classic" panose="00000400000000000000" pitchFamily="2" charset="0"/>
              </a:rPr>
              <a:t>Rarest Types: Ice Ghost Steel Fairy</a:t>
            </a:r>
          </a:p>
          <a:p>
            <a:endParaRPr lang="en-US" sz="1200" dirty="0">
              <a:latin typeface="Pokemon Classic" panose="00000400000000000000" pitchFamily="2" charset="0"/>
              <a:ea typeface="Pokemon Classic" panose="00000400000000000000" pitchFamily="2" charset="0"/>
              <a:cs typeface="Pokemon Classic" panose="00000400000000000000" pitchFamily="2" charset="0"/>
            </a:endParaRPr>
          </a:p>
          <a:p>
            <a:pPr marL="171450" indent="-171450">
              <a:buBlip>
                <a:blip r:embed="rId2"/>
              </a:buBlip>
            </a:pPr>
            <a:r>
              <a:rPr lang="en-US" sz="1200" dirty="0">
                <a:latin typeface="Pokemon Classic" panose="00000400000000000000" pitchFamily="2" charset="0"/>
                <a:ea typeface="Pokemon Classic" panose="00000400000000000000" pitchFamily="2" charset="0"/>
                <a:cs typeface="Pokemon Classic" panose="00000400000000000000" pitchFamily="2" charset="0"/>
              </a:rPr>
              <a:t>The Fighting type has the highest average attack stats, even though </a:t>
            </a:r>
            <a:r>
              <a:rPr lang="en-US" sz="1200" dirty="0" err="1">
                <a:latin typeface="Pokemon Classic" panose="00000400000000000000" pitchFamily="2" charset="0"/>
                <a:ea typeface="Pokemon Classic" panose="00000400000000000000" pitchFamily="2" charset="0"/>
                <a:cs typeface="Pokemon Classic" panose="00000400000000000000" pitchFamily="2" charset="0"/>
              </a:rPr>
              <a:t>Kartana</a:t>
            </a:r>
            <a:r>
              <a:rPr lang="en-US" sz="1200" dirty="0">
                <a:latin typeface="Pokemon Classic" panose="00000400000000000000" pitchFamily="2" charset="0"/>
                <a:ea typeface="Pokemon Classic" panose="00000400000000000000" pitchFamily="2" charset="0"/>
                <a:cs typeface="Pokemon Classic" panose="00000400000000000000" pitchFamily="2" charset="0"/>
              </a:rPr>
              <a:t>, a Grass/Steel type, boasts the top attack stat.</a:t>
            </a:r>
          </a:p>
          <a:p>
            <a:endParaRPr lang="en-US" sz="1200" dirty="0">
              <a:latin typeface="Pokemon Classic" panose="00000400000000000000" pitchFamily="2" charset="0"/>
              <a:ea typeface="Pokemon Classic" panose="00000400000000000000" pitchFamily="2" charset="0"/>
              <a:cs typeface="Pokemon Classic" panose="00000400000000000000" pitchFamily="2" charset="0"/>
            </a:endParaRPr>
          </a:p>
          <a:p>
            <a:pPr marL="171450" indent="-171450">
              <a:buBlip>
                <a:blip r:embed="rId2"/>
              </a:buBlip>
            </a:pPr>
            <a:r>
              <a:rPr lang="en-US" sz="1200" dirty="0">
                <a:latin typeface="Pokemon Classic" panose="00000400000000000000" pitchFamily="2" charset="0"/>
                <a:ea typeface="Pokemon Classic" panose="00000400000000000000" pitchFamily="2" charset="0"/>
                <a:cs typeface="Pokemon Classic" panose="00000400000000000000" pitchFamily="2" charset="0"/>
              </a:rPr>
              <a:t>The Psychic type holds the title for highest average Sp. </a:t>
            </a:r>
            <a:r>
              <a:rPr lang="en-US" sz="1200" dirty="0" err="1">
                <a:latin typeface="Pokemon Classic" panose="00000400000000000000" pitchFamily="2" charset="0"/>
                <a:ea typeface="Pokemon Classic" panose="00000400000000000000" pitchFamily="2" charset="0"/>
                <a:cs typeface="Pokemon Classic" panose="00000400000000000000" pitchFamily="2" charset="0"/>
              </a:rPr>
              <a:t>Atk</a:t>
            </a:r>
            <a:r>
              <a:rPr lang="en-US" sz="1200" dirty="0">
                <a:latin typeface="Pokemon Classic" panose="00000400000000000000" pitchFamily="2" charset="0"/>
                <a:ea typeface="Pokemon Classic" panose="00000400000000000000" pitchFamily="2" charset="0"/>
                <a:cs typeface="Pokemon Classic" panose="00000400000000000000" pitchFamily="2" charset="0"/>
              </a:rPr>
              <a:t> and Sp. Def stats, even though the top Sp. </a:t>
            </a:r>
            <a:r>
              <a:rPr lang="en-US" sz="1200" dirty="0" err="1">
                <a:latin typeface="Pokemon Classic" panose="00000400000000000000" pitchFamily="2" charset="0"/>
                <a:ea typeface="Pokemon Classic" panose="00000400000000000000" pitchFamily="2" charset="0"/>
                <a:cs typeface="Pokemon Classic" panose="00000400000000000000" pitchFamily="2" charset="0"/>
              </a:rPr>
              <a:t>Atk</a:t>
            </a:r>
            <a:r>
              <a:rPr lang="en-US" sz="1200" dirty="0">
                <a:latin typeface="Pokemon Classic" panose="00000400000000000000" pitchFamily="2" charset="0"/>
                <a:ea typeface="Pokemon Classic" panose="00000400000000000000" pitchFamily="2" charset="0"/>
                <a:cs typeface="Pokemon Classic" panose="00000400000000000000" pitchFamily="2" charset="0"/>
              </a:rPr>
              <a:t> belongs to an Electric type and the top Sp. Def belongs to a Bug/Rock Pokémon.</a:t>
            </a:r>
          </a:p>
          <a:p>
            <a:endParaRPr lang="en-US" sz="1200" dirty="0">
              <a:latin typeface="Pokemon Classic" panose="00000400000000000000" pitchFamily="2" charset="0"/>
              <a:ea typeface="Pokemon Classic" panose="00000400000000000000" pitchFamily="2" charset="0"/>
              <a:cs typeface="Pokemon Classic" panose="00000400000000000000" pitchFamily="2" charset="0"/>
            </a:endParaRPr>
          </a:p>
          <a:p>
            <a:pPr marL="171450" indent="-171450">
              <a:buBlip>
                <a:blip r:embed="rId2"/>
              </a:buBlip>
            </a:pPr>
            <a:r>
              <a:rPr lang="en-US" sz="1200" dirty="0">
                <a:latin typeface="Pokemon Classic" panose="00000400000000000000" pitchFamily="2" charset="0"/>
                <a:ea typeface="Pokemon Classic" panose="00000400000000000000" pitchFamily="2" charset="0"/>
                <a:cs typeface="Pokemon Classic" panose="00000400000000000000" pitchFamily="2" charset="0"/>
              </a:rPr>
              <a:t>The Steel type has the highest average defense, but a Bug/Rock Pokémon boasts the highest actual defense stat.</a:t>
            </a:r>
          </a:p>
          <a:p>
            <a:endParaRPr lang="en-US" sz="1200" dirty="0">
              <a:latin typeface="Pokemon Classic" panose="00000400000000000000" pitchFamily="2" charset="0"/>
              <a:ea typeface="Pokemon Classic" panose="00000400000000000000" pitchFamily="2" charset="0"/>
              <a:cs typeface="Pokemon Classic" panose="00000400000000000000" pitchFamily="2" charset="0"/>
            </a:endParaRPr>
          </a:p>
          <a:p>
            <a:pPr marL="171450" indent="-171450">
              <a:buBlip>
                <a:blip r:embed="rId2"/>
              </a:buBlip>
            </a:pPr>
            <a:r>
              <a:rPr lang="en-US" sz="1200" dirty="0">
                <a:latin typeface="Pokemon Classic" panose="00000400000000000000" pitchFamily="2" charset="0"/>
                <a:ea typeface="Pokemon Classic" panose="00000400000000000000" pitchFamily="2" charset="0"/>
                <a:cs typeface="Pokemon Classic" panose="00000400000000000000" pitchFamily="2" charset="0"/>
              </a:rPr>
              <a:t>Electric type Pokémon have the highest average speed, but the highest speed stat belongs to a Bug/Flying Pokémon.</a:t>
            </a:r>
          </a:p>
          <a:p>
            <a:endParaRPr lang="en-US" sz="1200" dirty="0">
              <a:latin typeface="Pokemon Classic" panose="00000400000000000000" pitchFamily="2" charset="0"/>
              <a:ea typeface="Pokemon Classic" panose="00000400000000000000" pitchFamily="2" charset="0"/>
              <a:cs typeface="Pokemon Classic" panose="00000400000000000000" pitchFamily="2" charset="0"/>
            </a:endParaRPr>
          </a:p>
        </p:txBody>
      </p:sp>
      <p:sp>
        <p:nvSpPr>
          <p:cNvPr id="7" name="TextBox 6">
            <a:extLst>
              <a:ext uri="{FF2B5EF4-FFF2-40B4-BE49-F238E27FC236}">
                <a16:creationId xmlns:a16="http://schemas.microsoft.com/office/drawing/2014/main" id="{6BB32A34-3601-89A1-2926-A173155FAF5E}"/>
              </a:ext>
            </a:extLst>
          </p:cNvPr>
          <p:cNvSpPr txBox="1"/>
          <p:nvPr/>
        </p:nvSpPr>
        <p:spPr>
          <a:xfrm>
            <a:off x="7856483" y="639775"/>
            <a:ext cx="3972911" cy="5447645"/>
          </a:xfrm>
          <a:prstGeom prst="rect">
            <a:avLst/>
          </a:prstGeom>
          <a:noFill/>
        </p:spPr>
        <p:txBody>
          <a:bodyPr wrap="square">
            <a:spAutoFit/>
          </a:bodyPr>
          <a:lstStyle/>
          <a:p>
            <a:pPr marL="171450" indent="-171450">
              <a:buBlip>
                <a:blip r:embed="rId2"/>
              </a:buBlip>
            </a:pPr>
            <a:r>
              <a:rPr lang="en-US" sz="1200" dirty="0">
                <a:latin typeface="Pokemon Classic" panose="00000400000000000000" pitchFamily="2" charset="0"/>
                <a:ea typeface="Pokemon Classic" panose="00000400000000000000" pitchFamily="2" charset="0"/>
                <a:cs typeface="Pokemon Classic" panose="00000400000000000000" pitchFamily="2" charset="0"/>
              </a:rPr>
              <a:t>The Dragon type leads in average HP, while the highest HP stat belongs to a Normal type Pokémon.</a:t>
            </a:r>
          </a:p>
          <a:p>
            <a:endParaRPr lang="en-US" sz="1200" dirty="0">
              <a:latin typeface="Pokemon Classic" panose="00000400000000000000" pitchFamily="2" charset="0"/>
              <a:ea typeface="Pokemon Classic" panose="00000400000000000000" pitchFamily="2" charset="0"/>
              <a:cs typeface="Pokemon Classic" panose="00000400000000000000" pitchFamily="2" charset="0"/>
            </a:endParaRPr>
          </a:p>
          <a:p>
            <a:pPr marL="171450" indent="-171450">
              <a:buBlip>
                <a:blip r:embed="rId2"/>
              </a:buBlip>
            </a:pPr>
            <a:r>
              <a:rPr lang="en-US" sz="1200" dirty="0">
                <a:latin typeface="Pokemon Classic" panose="00000400000000000000" pitchFamily="2" charset="0"/>
                <a:ea typeface="Pokemon Classic" panose="00000400000000000000" pitchFamily="2" charset="0"/>
                <a:cs typeface="Pokemon Classic" panose="00000400000000000000" pitchFamily="2" charset="0"/>
              </a:rPr>
              <a:t>Among the team of six Pokémon with the highest total stats, Dragon is the most common type.</a:t>
            </a:r>
          </a:p>
          <a:p>
            <a:pPr marL="171450" indent="-171450">
              <a:buBlip>
                <a:blip r:embed="rId2"/>
              </a:buBlip>
            </a:pPr>
            <a:endParaRPr lang="en-US" sz="1200" dirty="0">
              <a:latin typeface="Pokemon Classic" panose="00000400000000000000" pitchFamily="2" charset="0"/>
              <a:ea typeface="Pokemon Classic" panose="00000400000000000000" pitchFamily="2" charset="0"/>
              <a:cs typeface="Pokemon Classic" panose="00000400000000000000" pitchFamily="2" charset="0"/>
            </a:endParaRPr>
          </a:p>
          <a:p>
            <a:pPr marL="171450" indent="-171450">
              <a:buBlip>
                <a:blip r:embed="rId2"/>
              </a:buBlip>
            </a:pPr>
            <a:r>
              <a:rPr lang="en-US" sz="1200" dirty="0">
                <a:latin typeface="Pokemon Classic" panose="00000400000000000000" pitchFamily="2" charset="0"/>
                <a:ea typeface="Pokemon Classic" panose="00000400000000000000" pitchFamily="2" charset="0"/>
                <a:cs typeface="Pokemon Classic" panose="00000400000000000000" pitchFamily="2" charset="0"/>
              </a:rPr>
              <a:t>Slaking, a Normal type, has the highest total stats at 670, but its ability, Truant, forces it to skip every other turn, reducing its effectiveness.</a:t>
            </a:r>
          </a:p>
          <a:p>
            <a:pPr marL="171450" indent="-171450">
              <a:buBlip>
                <a:blip r:embed="rId2"/>
              </a:buBlip>
            </a:pPr>
            <a:endParaRPr lang="en-US" sz="1200" dirty="0">
              <a:latin typeface="Pokemon Classic" panose="00000400000000000000" pitchFamily="2" charset="0"/>
              <a:ea typeface="Pokemon Classic" panose="00000400000000000000" pitchFamily="2" charset="0"/>
              <a:cs typeface="Pokemon Classic" panose="00000400000000000000" pitchFamily="2" charset="0"/>
            </a:endParaRPr>
          </a:p>
          <a:p>
            <a:pPr marL="171450" indent="-171450">
              <a:buBlip>
                <a:blip r:embed="rId2"/>
              </a:buBlip>
            </a:pPr>
            <a:r>
              <a:rPr lang="en-US" sz="1200" dirty="0" err="1">
                <a:latin typeface="Pokemon Classic" panose="00000400000000000000" pitchFamily="2" charset="0"/>
                <a:ea typeface="Pokemon Classic" panose="00000400000000000000" pitchFamily="2" charset="0"/>
                <a:cs typeface="Pokemon Classic" panose="00000400000000000000" pitchFamily="2" charset="0"/>
              </a:rPr>
              <a:t>Kartana</a:t>
            </a:r>
            <a:r>
              <a:rPr lang="en-US" sz="1200" dirty="0">
                <a:latin typeface="Pokemon Classic" panose="00000400000000000000" pitchFamily="2" charset="0"/>
                <a:ea typeface="Pokemon Classic" panose="00000400000000000000" pitchFamily="2" charset="0"/>
                <a:cs typeface="Pokemon Classic" panose="00000400000000000000" pitchFamily="2" charset="0"/>
              </a:rPr>
              <a:t>, one of the lightest Pokémon, holds the highest Attack stat.</a:t>
            </a:r>
          </a:p>
          <a:p>
            <a:endParaRPr lang="en-US" sz="1200" dirty="0">
              <a:latin typeface="Pokemon Classic" panose="00000400000000000000" pitchFamily="2" charset="0"/>
              <a:ea typeface="Pokemon Classic" panose="00000400000000000000" pitchFamily="2" charset="0"/>
              <a:cs typeface="Pokemon Classic" panose="00000400000000000000" pitchFamily="2" charset="0"/>
            </a:endParaRPr>
          </a:p>
          <a:p>
            <a:pPr marL="171450" indent="-171450">
              <a:buBlip>
                <a:blip r:embed="rId2"/>
              </a:buBlip>
            </a:pPr>
            <a:r>
              <a:rPr lang="en-US" sz="1200" dirty="0">
                <a:latin typeface="Pokemon Classic" panose="00000400000000000000" pitchFamily="2" charset="0"/>
                <a:ea typeface="Pokemon Classic" panose="00000400000000000000" pitchFamily="2" charset="0"/>
                <a:cs typeface="Pokemon Classic" panose="00000400000000000000" pitchFamily="2" charset="0"/>
              </a:rPr>
              <a:t>The most effective team could be assembled from the '600 Base Stat Club' which includes Dragonite, </a:t>
            </a:r>
            <a:r>
              <a:rPr lang="en-US" sz="1200" dirty="0" err="1">
                <a:latin typeface="Pokemon Classic" panose="00000400000000000000" pitchFamily="2" charset="0"/>
                <a:ea typeface="Pokemon Classic" panose="00000400000000000000" pitchFamily="2" charset="0"/>
                <a:cs typeface="Pokemon Classic" panose="00000400000000000000" pitchFamily="2" charset="0"/>
              </a:rPr>
              <a:t>Tyranitar</a:t>
            </a:r>
            <a:r>
              <a:rPr lang="en-US" sz="1200" dirty="0">
                <a:latin typeface="Pokemon Classic" panose="00000400000000000000" pitchFamily="2" charset="0"/>
                <a:ea typeface="Pokemon Classic" panose="00000400000000000000" pitchFamily="2" charset="0"/>
                <a:cs typeface="Pokemon Classic" panose="00000400000000000000" pitchFamily="2" charset="0"/>
              </a:rPr>
              <a:t>, </a:t>
            </a:r>
            <a:r>
              <a:rPr lang="en-US" sz="1200" dirty="0" err="1">
                <a:latin typeface="Pokemon Classic" panose="00000400000000000000" pitchFamily="2" charset="0"/>
                <a:ea typeface="Pokemon Classic" panose="00000400000000000000" pitchFamily="2" charset="0"/>
                <a:cs typeface="Pokemon Classic" panose="00000400000000000000" pitchFamily="2" charset="0"/>
              </a:rPr>
              <a:t>Salamence</a:t>
            </a:r>
            <a:r>
              <a:rPr lang="en-US" sz="1200" dirty="0">
                <a:latin typeface="Pokemon Classic" panose="00000400000000000000" pitchFamily="2" charset="0"/>
                <a:ea typeface="Pokemon Classic" panose="00000400000000000000" pitchFamily="2" charset="0"/>
                <a:cs typeface="Pokemon Classic" panose="00000400000000000000" pitchFamily="2" charset="0"/>
              </a:rPr>
              <a:t>, </a:t>
            </a:r>
            <a:r>
              <a:rPr lang="en-US" sz="1200" dirty="0" err="1">
                <a:latin typeface="Pokemon Classic" panose="00000400000000000000" pitchFamily="2" charset="0"/>
                <a:ea typeface="Pokemon Classic" panose="00000400000000000000" pitchFamily="2" charset="0"/>
                <a:cs typeface="Pokemon Classic" panose="00000400000000000000" pitchFamily="2" charset="0"/>
              </a:rPr>
              <a:t>Metagross</a:t>
            </a:r>
            <a:r>
              <a:rPr lang="en-US" sz="1200" dirty="0">
                <a:latin typeface="Pokemon Classic" panose="00000400000000000000" pitchFamily="2" charset="0"/>
                <a:ea typeface="Pokemon Classic" panose="00000400000000000000" pitchFamily="2" charset="0"/>
                <a:cs typeface="Pokemon Classic" panose="00000400000000000000" pitchFamily="2" charset="0"/>
              </a:rPr>
              <a:t>, </a:t>
            </a:r>
            <a:r>
              <a:rPr lang="en-US" sz="1200" dirty="0" err="1">
                <a:latin typeface="Pokemon Classic" panose="00000400000000000000" pitchFamily="2" charset="0"/>
                <a:ea typeface="Pokemon Classic" panose="00000400000000000000" pitchFamily="2" charset="0"/>
                <a:cs typeface="Pokemon Classic" panose="00000400000000000000" pitchFamily="2" charset="0"/>
              </a:rPr>
              <a:t>Garchomp</a:t>
            </a:r>
            <a:r>
              <a:rPr lang="en-US" sz="1200" dirty="0">
                <a:latin typeface="Pokemon Classic" panose="00000400000000000000" pitchFamily="2" charset="0"/>
                <a:ea typeface="Pokemon Classic" panose="00000400000000000000" pitchFamily="2" charset="0"/>
                <a:cs typeface="Pokemon Classic" panose="00000400000000000000" pitchFamily="2" charset="0"/>
              </a:rPr>
              <a:t>, </a:t>
            </a:r>
            <a:r>
              <a:rPr lang="en-US" sz="1200" dirty="0" err="1">
                <a:latin typeface="Pokemon Classic" panose="00000400000000000000" pitchFamily="2" charset="0"/>
                <a:ea typeface="Pokemon Classic" panose="00000400000000000000" pitchFamily="2" charset="0"/>
                <a:cs typeface="Pokemon Classic" panose="00000400000000000000" pitchFamily="2" charset="0"/>
              </a:rPr>
              <a:t>Hydreigon</a:t>
            </a:r>
            <a:r>
              <a:rPr lang="en-US" sz="1200" dirty="0">
                <a:latin typeface="Pokemon Classic" panose="00000400000000000000" pitchFamily="2" charset="0"/>
                <a:ea typeface="Pokemon Classic" panose="00000400000000000000" pitchFamily="2" charset="0"/>
                <a:cs typeface="Pokemon Classic" panose="00000400000000000000" pitchFamily="2" charset="0"/>
              </a:rPr>
              <a:t>, </a:t>
            </a:r>
            <a:r>
              <a:rPr lang="en-US" sz="1200" dirty="0" err="1">
                <a:latin typeface="Pokemon Classic" panose="00000400000000000000" pitchFamily="2" charset="0"/>
                <a:ea typeface="Pokemon Classic" panose="00000400000000000000" pitchFamily="2" charset="0"/>
                <a:cs typeface="Pokemon Classic" panose="00000400000000000000" pitchFamily="2" charset="0"/>
              </a:rPr>
              <a:t>Goodra</a:t>
            </a:r>
            <a:r>
              <a:rPr lang="en-US" sz="1200" dirty="0">
                <a:latin typeface="Pokemon Classic" panose="00000400000000000000" pitchFamily="2" charset="0"/>
                <a:ea typeface="Pokemon Classic" panose="00000400000000000000" pitchFamily="2" charset="0"/>
                <a:cs typeface="Pokemon Classic" panose="00000400000000000000" pitchFamily="2" charset="0"/>
              </a:rPr>
              <a:t>, </a:t>
            </a:r>
            <a:r>
              <a:rPr lang="en-US" sz="1200" dirty="0" err="1">
                <a:latin typeface="Pokemon Classic" panose="00000400000000000000" pitchFamily="2" charset="0"/>
                <a:ea typeface="Pokemon Classic" panose="00000400000000000000" pitchFamily="2" charset="0"/>
                <a:cs typeface="Pokemon Classic" panose="00000400000000000000" pitchFamily="2" charset="0"/>
              </a:rPr>
              <a:t>Kommo</a:t>
            </a:r>
            <a:r>
              <a:rPr lang="en-US" sz="1200" dirty="0">
                <a:latin typeface="Pokemon Classic" panose="00000400000000000000" pitchFamily="2" charset="0"/>
                <a:ea typeface="Pokemon Classic" panose="00000400000000000000" pitchFamily="2" charset="0"/>
                <a:cs typeface="Pokemon Classic" panose="00000400000000000000" pitchFamily="2" charset="0"/>
              </a:rPr>
              <a:t>-o, and </a:t>
            </a:r>
            <a:r>
              <a:rPr lang="en-US" sz="1200" dirty="0" err="1">
                <a:latin typeface="Pokemon Classic" panose="00000400000000000000" pitchFamily="2" charset="0"/>
                <a:ea typeface="Pokemon Classic" panose="00000400000000000000" pitchFamily="2" charset="0"/>
                <a:cs typeface="Pokemon Classic" panose="00000400000000000000" pitchFamily="2" charset="0"/>
              </a:rPr>
              <a:t>Dragapult</a:t>
            </a:r>
            <a:r>
              <a:rPr lang="en-US" sz="1200" dirty="0">
                <a:latin typeface="Pokemon Classic" panose="00000400000000000000" pitchFamily="2" charset="0"/>
                <a:ea typeface="Pokemon Classic" panose="00000400000000000000" pitchFamily="2" charset="0"/>
                <a:cs typeface="Pokemon Classic" panose="00000400000000000000" pitchFamily="2" charset="0"/>
              </a:rPr>
              <a:t>.</a:t>
            </a:r>
          </a:p>
        </p:txBody>
      </p:sp>
      <p:pic>
        <p:nvPicPr>
          <p:cNvPr id="11" name="Picture 10" descr="A cartoon of a trophy&#10;&#10;Description automatically generated with low confidence">
            <a:extLst>
              <a:ext uri="{FF2B5EF4-FFF2-40B4-BE49-F238E27FC236}">
                <a16:creationId xmlns:a16="http://schemas.microsoft.com/office/drawing/2014/main" id="{670F93D0-81B0-3F2C-DFD2-5AA8604D626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451131" y="1146515"/>
            <a:ext cx="3084787" cy="45649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3912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BC8C70-30FE-27E7-AA6C-B5193F1E11F8}"/>
              </a:ext>
            </a:extLst>
          </p:cNvPr>
          <p:cNvSpPr/>
          <p:nvPr/>
        </p:nvSpPr>
        <p:spPr>
          <a:xfrm>
            <a:off x="193964" y="159327"/>
            <a:ext cx="11804072" cy="6539345"/>
          </a:xfrm>
          <a:prstGeom prst="rect">
            <a:avLst/>
          </a:prstGeom>
          <a:noFill/>
          <a:ln w="28575">
            <a:solidFill>
              <a:srgbClr val="E30A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TextBox 2">
            <a:extLst>
              <a:ext uri="{FF2B5EF4-FFF2-40B4-BE49-F238E27FC236}">
                <a16:creationId xmlns:a16="http://schemas.microsoft.com/office/drawing/2014/main" id="{588589A3-3F60-8096-C4AA-1C6A98946A93}"/>
              </a:ext>
            </a:extLst>
          </p:cNvPr>
          <p:cNvSpPr txBox="1"/>
          <p:nvPr/>
        </p:nvSpPr>
        <p:spPr>
          <a:xfrm>
            <a:off x="10298545" y="6567867"/>
            <a:ext cx="1385456" cy="261610"/>
          </a:xfrm>
          <a:prstGeom prst="rect">
            <a:avLst/>
          </a:prstGeom>
          <a:solidFill>
            <a:schemeClr val="bg1"/>
          </a:solidFill>
        </p:spPr>
        <p:txBody>
          <a:bodyPr wrap="square" rtlCol="0">
            <a:spAutoFit/>
          </a:bodyPr>
          <a:lstStyle/>
          <a:p>
            <a:pPr algn="ctr"/>
            <a:r>
              <a:rPr lang="en-PH" sz="1100" dirty="0">
                <a:solidFill>
                  <a:srgbClr val="E30A17"/>
                </a:solidFill>
                <a:latin typeface="Montserrat" pitchFamily="2" charset="0"/>
              </a:rPr>
              <a:t>Project Alpha Six</a:t>
            </a:r>
          </a:p>
        </p:txBody>
      </p:sp>
      <p:pic>
        <p:nvPicPr>
          <p:cNvPr id="5" name="Picture 4" descr="A cartoon of a dragon&#10;&#10;Description automatically generated">
            <a:extLst>
              <a:ext uri="{FF2B5EF4-FFF2-40B4-BE49-F238E27FC236}">
                <a16:creationId xmlns:a16="http://schemas.microsoft.com/office/drawing/2014/main" id="{2EC0BC58-34E8-9E57-7B85-BF899873321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0609" y="4363272"/>
            <a:ext cx="1508104" cy="1942936"/>
          </a:xfrm>
          <a:prstGeom prst="rect">
            <a:avLst/>
          </a:prstGeom>
        </p:spPr>
      </p:pic>
      <p:pic>
        <p:nvPicPr>
          <p:cNvPr id="7" name="Picture 6" descr="A cartoon of a green monster&#10;&#10;Description automatically generated with low confidence">
            <a:extLst>
              <a:ext uri="{FF2B5EF4-FFF2-40B4-BE49-F238E27FC236}">
                <a16:creationId xmlns:a16="http://schemas.microsoft.com/office/drawing/2014/main" id="{459C383E-6983-1DE0-7994-C18C7E1E688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038713" y="4413057"/>
            <a:ext cx="1784134" cy="1784134"/>
          </a:xfrm>
          <a:prstGeom prst="rect">
            <a:avLst/>
          </a:prstGeom>
        </p:spPr>
      </p:pic>
      <p:pic>
        <p:nvPicPr>
          <p:cNvPr id="12" name="Picture 11" descr="A cartoon of a blue dragon&#10;&#10;Description automatically generated with medium confidence">
            <a:extLst>
              <a:ext uri="{FF2B5EF4-FFF2-40B4-BE49-F238E27FC236}">
                <a16:creationId xmlns:a16="http://schemas.microsoft.com/office/drawing/2014/main" id="{8C79E973-D6CA-A249-14ED-2C05E91B71C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094310" y="4413057"/>
            <a:ext cx="2179263" cy="1759755"/>
          </a:xfrm>
          <a:prstGeom prst="rect">
            <a:avLst/>
          </a:prstGeom>
        </p:spPr>
      </p:pic>
      <p:pic>
        <p:nvPicPr>
          <p:cNvPr id="14" name="Picture 13" descr="A cartoon of a blue robot&#10;&#10;Description automatically generated with low confidence">
            <a:extLst>
              <a:ext uri="{FF2B5EF4-FFF2-40B4-BE49-F238E27FC236}">
                <a16:creationId xmlns:a16="http://schemas.microsoft.com/office/drawing/2014/main" id="{5C4E4219-197B-3FBB-14BE-1970137FED4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721365" y="4525508"/>
            <a:ext cx="2629820" cy="1708468"/>
          </a:xfrm>
          <a:prstGeom prst="rect">
            <a:avLst/>
          </a:prstGeom>
        </p:spPr>
      </p:pic>
      <p:pic>
        <p:nvPicPr>
          <p:cNvPr id="17" name="Picture 16" descr="A picture containing clipart, cartoon, illustration, animated cartoon&#10;&#10;Description automatically generated">
            <a:extLst>
              <a:ext uri="{FF2B5EF4-FFF2-40B4-BE49-F238E27FC236}">
                <a16:creationId xmlns:a16="http://schemas.microsoft.com/office/drawing/2014/main" id="{4510ECEA-22B2-AACB-490D-B636D85E6520}"/>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0012820" y="4488722"/>
            <a:ext cx="1784134" cy="1873340"/>
          </a:xfrm>
          <a:prstGeom prst="rect">
            <a:avLst/>
          </a:prstGeom>
        </p:spPr>
      </p:pic>
      <p:sp>
        <p:nvSpPr>
          <p:cNvPr id="18" name="TextBox 17">
            <a:extLst>
              <a:ext uri="{FF2B5EF4-FFF2-40B4-BE49-F238E27FC236}">
                <a16:creationId xmlns:a16="http://schemas.microsoft.com/office/drawing/2014/main" id="{E14BEEFD-F22A-3079-CB3D-9732032ADFD1}"/>
              </a:ext>
            </a:extLst>
          </p:cNvPr>
          <p:cNvSpPr txBox="1"/>
          <p:nvPr/>
        </p:nvSpPr>
        <p:spPr>
          <a:xfrm>
            <a:off x="10012820" y="11346721"/>
            <a:ext cx="1784134" cy="369332"/>
          </a:xfrm>
          <a:prstGeom prst="rect">
            <a:avLst/>
          </a:prstGeom>
          <a:noFill/>
        </p:spPr>
        <p:txBody>
          <a:bodyPr wrap="square" rtlCol="0">
            <a:spAutoFit/>
          </a:bodyPr>
          <a:lstStyle/>
          <a:p>
            <a:r>
              <a:rPr lang="en-US" sz="900">
                <a:hlinkClick r:id="rId11" tooltip="http://desciclopedia.org/wiki/Garchomp"/>
              </a:rPr>
              <a:t>This Photo</a:t>
            </a:r>
            <a:r>
              <a:rPr lang="en-US" sz="900"/>
              <a:t> by Unknown Author is licensed under </a:t>
            </a:r>
            <a:r>
              <a:rPr lang="en-US" sz="900">
                <a:hlinkClick r:id="rId12" tooltip="https://creativecommons.org/licenses/by-nc-sa/3.0/"/>
              </a:rPr>
              <a:t>CC BY-SA-NC</a:t>
            </a:r>
            <a:endParaRPr lang="en-US" sz="900"/>
          </a:p>
        </p:txBody>
      </p:sp>
      <p:pic>
        <p:nvPicPr>
          <p:cNvPr id="20" name="Picture 19" descr="A picture containing cartoon, illustration, fictional character, animation&#10;&#10;Description automatically generated">
            <a:extLst>
              <a:ext uri="{FF2B5EF4-FFF2-40B4-BE49-F238E27FC236}">
                <a16:creationId xmlns:a16="http://schemas.microsoft.com/office/drawing/2014/main" id="{42A46EC2-8439-5662-9C77-B769547FA9F4}"/>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323358" y="2024799"/>
            <a:ext cx="2207668" cy="2207668"/>
          </a:xfrm>
          <a:prstGeom prst="rect">
            <a:avLst/>
          </a:prstGeom>
        </p:spPr>
      </p:pic>
      <p:pic>
        <p:nvPicPr>
          <p:cNvPr id="23" name="Picture 22" descr="A cartoon of a purple dragon&#10;&#10;Description automatically generated with low confidence">
            <a:extLst>
              <a:ext uri="{FF2B5EF4-FFF2-40B4-BE49-F238E27FC236}">
                <a16:creationId xmlns:a16="http://schemas.microsoft.com/office/drawing/2014/main" id="{089FA73E-E74E-0426-82A4-C7704AF36036}"/>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245334" y="235864"/>
            <a:ext cx="2078654" cy="1918757"/>
          </a:xfrm>
          <a:prstGeom prst="rect">
            <a:avLst/>
          </a:prstGeom>
        </p:spPr>
      </p:pic>
      <p:pic>
        <p:nvPicPr>
          <p:cNvPr id="27" name="Picture 26" descr="A cartoon of a dragon&#10;&#10;Description automatically generated with low confidence">
            <a:extLst>
              <a:ext uri="{FF2B5EF4-FFF2-40B4-BE49-F238E27FC236}">
                <a16:creationId xmlns:a16="http://schemas.microsoft.com/office/drawing/2014/main" id="{EA540F26-B319-9A87-218D-BD1EAADAF191}"/>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9738998" y="73386"/>
            <a:ext cx="2207668" cy="2207668"/>
          </a:xfrm>
          <a:prstGeom prst="rect">
            <a:avLst/>
          </a:prstGeom>
        </p:spPr>
      </p:pic>
      <p:pic>
        <p:nvPicPr>
          <p:cNvPr id="30" name="Picture 29" descr="A picture containing cartoon, illustration, animation, art&#10;&#10;Description automatically generated">
            <a:extLst>
              <a:ext uri="{FF2B5EF4-FFF2-40B4-BE49-F238E27FC236}">
                <a16:creationId xmlns:a16="http://schemas.microsoft.com/office/drawing/2014/main" id="{F4F54779-2BBE-F9A7-C745-75D5BF510002}"/>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9670762" y="2281054"/>
            <a:ext cx="2368130" cy="2072114"/>
          </a:xfrm>
          <a:prstGeom prst="rect">
            <a:avLst/>
          </a:prstGeom>
        </p:spPr>
      </p:pic>
      <p:sp>
        <p:nvSpPr>
          <p:cNvPr id="33" name="TextBox 32">
            <a:extLst>
              <a:ext uri="{FF2B5EF4-FFF2-40B4-BE49-F238E27FC236}">
                <a16:creationId xmlns:a16="http://schemas.microsoft.com/office/drawing/2014/main" id="{81830743-BBF6-F8AC-FC7B-CA4A1F320902}"/>
              </a:ext>
            </a:extLst>
          </p:cNvPr>
          <p:cNvSpPr txBox="1"/>
          <p:nvPr/>
        </p:nvSpPr>
        <p:spPr>
          <a:xfrm>
            <a:off x="4865823" y="454355"/>
            <a:ext cx="2460354" cy="461665"/>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2400" b="1" dirty="0">
                <a:ln/>
                <a:solidFill>
                  <a:schemeClr val="accent3"/>
                </a:solidFill>
              </a:rPr>
              <a:t>The Elite 600 Club</a:t>
            </a:r>
          </a:p>
        </p:txBody>
      </p:sp>
      <p:sp>
        <p:nvSpPr>
          <p:cNvPr id="34" name="TextBox 33">
            <a:extLst>
              <a:ext uri="{FF2B5EF4-FFF2-40B4-BE49-F238E27FC236}">
                <a16:creationId xmlns:a16="http://schemas.microsoft.com/office/drawing/2014/main" id="{C535900A-D392-8AFE-99F3-66F03D15BAF9}"/>
              </a:ext>
            </a:extLst>
          </p:cNvPr>
          <p:cNvSpPr txBox="1"/>
          <p:nvPr/>
        </p:nvSpPr>
        <p:spPr>
          <a:xfrm>
            <a:off x="3090041" y="1439917"/>
            <a:ext cx="5801711" cy="1384995"/>
          </a:xfrm>
          <a:prstGeom prst="rect">
            <a:avLst/>
          </a:prstGeom>
          <a:noFill/>
        </p:spPr>
        <p:txBody>
          <a:bodyPr wrap="square" rtlCol="0">
            <a:spAutoFit/>
          </a:bodyPr>
          <a:lstStyle/>
          <a:p>
            <a:pPr algn="ctr"/>
            <a:r>
              <a:rPr lang="en-US" sz="1200" dirty="0">
                <a:latin typeface="Pokemon Classic" panose="00000400000000000000" pitchFamily="2" charset="0"/>
                <a:ea typeface="Pokemon Classic" panose="00000400000000000000" pitchFamily="2" charset="0"/>
                <a:cs typeface="Pokemon Classic" panose="00000400000000000000" pitchFamily="2" charset="0"/>
              </a:rPr>
              <a:t>Any combination of these elites can help build the right time for the Pokémon League. Seven out of these nine Pokémon are Dragon type with their 600 base stat points distributed in ways that grant them overall strength and power. Most of these Pokémon have also been used by former Champions!</a:t>
            </a:r>
          </a:p>
        </p:txBody>
      </p:sp>
      <p:pic>
        <p:nvPicPr>
          <p:cNvPr id="36" name="Picture 35" descr="A picture containing circle, sphere, graphics, colorfulness&#10;&#10;Description automatically generated">
            <a:extLst>
              <a:ext uri="{FF2B5EF4-FFF2-40B4-BE49-F238E27FC236}">
                <a16:creationId xmlns:a16="http://schemas.microsoft.com/office/drawing/2014/main" id="{4EB8DC06-1DDB-C285-CC2C-0AF4D0B546C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52999" y="3206087"/>
            <a:ext cx="1086002" cy="971686"/>
          </a:xfrm>
          <a:prstGeom prst="rect">
            <a:avLst/>
          </a:prstGeom>
        </p:spPr>
      </p:pic>
    </p:spTree>
    <p:extLst>
      <p:ext uri="{BB962C8B-B14F-4D97-AF65-F5344CB8AC3E}">
        <p14:creationId xmlns:p14="http://schemas.microsoft.com/office/powerpoint/2010/main" val="183697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BC8C70-30FE-27E7-AA6C-B5193F1E11F8}"/>
              </a:ext>
            </a:extLst>
          </p:cNvPr>
          <p:cNvSpPr/>
          <p:nvPr/>
        </p:nvSpPr>
        <p:spPr>
          <a:xfrm>
            <a:off x="193964" y="159327"/>
            <a:ext cx="11804072" cy="6539345"/>
          </a:xfrm>
          <a:prstGeom prst="rect">
            <a:avLst/>
          </a:prstGeom>
          <a:noFill/>
          <a:ln w="28575">
            <a:solidFill>
              <a:srgbClr val="E30A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TextBox 2">
            <a:extLst>
              <a:ext uri="{FF2B5EF4-FFF2-40B4-BE49-F238E27FC236}">
                <a16:creationId xmlns:a16="http://schemas.microsoft.com/office/drawing/2014/main" id="{588589A3-3F60-8096-C4AA-1C6A98946A93}"/>
              </a:ext>
            </a:extLst>
          </p:cNvPr>
          <p:cNvSpPr txBox="1"/>
          <p:nvPr/>
        </p:nvSpPr>
        <p:spPr>
          <a:xfrm>
            <a:off x="10298545" y="6567867"/>
            <a:ext cx="1385456" cy="261610"/>
          </a:xfrm>
          <a:prstGeom prst="rect">
            <a:avLst/>
          </a:prstGeom>
          <a:solidFill>
            <a:schemeClr val="bg1"/>
          </a:solidFill>
        </p:spPr>
        <p:txBody>
          <a:bodyPr wrap="square" rtlCol="0">
            <a:spAutoFit/>
          </a:bodyPr>
          <a:lstStyle/>
          <a:p>
            <a:pPr algn="ctr"/>
            <a:r>
              <a:rPr lang="en-PH" sz="1100" dirty="0">
                <a:solidFill>
                  <a:srgbClr val="E30A17"/>
                </a:solidFill>
                <a:latin typeface="Montserrat" pitchFamily="2" charset="0"/>
              </a:rPr>
              <a:t>Project Alpha Six</a:t>
            </a:r>
          </a:p>
        </p:txBody>
      </p:sp>
      <p:pic>
        <p:nvPicPr>
          <p:cNvPr id="10" name="Picture 9" descr="Pokemon Champions logo">
            <a:extLst>
              <a:ext uri="{FF2B5EF4-FFF2-40B4-BE49-F238E27FC236}">
                <a16:creationId xmlns:a16="http://schemas.microsoft.com/office/drawing/2014/main" id="{A4C68C02-30E3-7FCA-FD95-DB01BFB93E4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096407" y="294289"/>
            <a:ext cx="3999186" cy="22495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TextBox 10">
            <a:extLst>
              <a:ext uri="{FF2B5EF4-FFF2-40B4-BE49-F238E27FC236}">
                <a16:creationId xmlns:a16="http://schemas.microsoft.com/office/drawing/2014/main" id="{BAE524DF-8E67-DC51-199B-E63AB8283DA0}"/>
              </a:ext>
            </a:extLst>
          </p:cNvPr>
          <p:cNvSpPr txBox="1"/>
          <p:nvPr/>
        </p:nvSpPr>
        <p:spPr>
          <a:xfrm>
            <a:off x="3697013" y="2808549"/>
            <a:ext cx="4797971" cy="461665"/>
          </a:xfrm>
          <a:prstGeom prst="rect">
            <a:avLst/>
          </a:prstGeom>
          <a:noFill/>
        </p:spPr>
        <p:txBody>
          <a:bodyPr wrap="square" rtlCol="0">
            <a:spAutoFit/>
          </a:bodyPr>
          <a:lstStyle/>
          <a:p>
            <a:pPr algn="ctr"/>
            <a:r>
              <a:rPr lang="en-US" sz="1200" dirty="0">
                <a:latin typeface="Pokemon Classic" panose="00000400000000000000" pitchFamily="2" charset="0"/>
                <a:ea typeface="Pokemon Classic" panose="00000400000000000000" pitchFamily="2" charset="0"/>
                <a:cs typeface="Pokemon Classic" panose="00000400000000000000" pitchFamily="2" charset="0"/>
              </a:rPr>
              <a:t>Can you and your favorite Pokémon become World Champions?</a:t>
            </a:r>
          </a:p>
        </p:txBody>
      </p:sp>
      <p:pic>
        <p:nvPicPr>
          <p:cNvPr id="12" name="Picture 4" descr="Profile photo for Les">
            <a:extLst>
              <a:ext uri="{FF2B5EF4-FFF2-40B4-BE49-F238E27FC236}">
                <a16:creationId xmlns:a16="http://schemas.microsoft.com/office/drawing/2014/main" id="{A2573C98-6055-AC87-DE9F-ACB4F6D3DD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979" y="3428998"/>
            <a:ext cx="1160877" cy="1160877"/>
          </a:xfrm>
          <a:prstGeom prst="flowChartConnector">
            <a:avLst/>
          </a:prstGeom>
          <a:noFill/>
          <a:ln w="38100">
            <a:solidFill>
              <a:srgbClr val="E30A17"/>
            </a:solidFill>
          </a:ln>
          <a:extLst>
            <a:ext uri="{909E8E84-426E-40DD-AFC4-6F175D3DCCD1}">
              <a14:hiddenFill xmlns:a14="http://schemas.microsoft.com/office/drawing/2010/main">
                <a:solidFill>
                  <a:srgbClr val="FFFFFF"/>
                </a:solidFill>
              </a14:hiddenFill>
            </a:ext>
          </a:extLst>
        </p:spPr>
      </p:pic>
      <p:pic>
        <p:nvPicPr>
          <p:cNvPr id="13" name="Picture 6" descr="Profile photo for Miggy Lacson">
            <a:extLst>
              <a:ext uri="{FF2B5EF4-FFF2-40B4-BE49-F238E27FC236}">
                <a16:creationId xmlns:a16="http://schemas.microsoft.com/office/drawing/2014/main" id="{65280C01-215E-2B4A-0746-7873CA9E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2441" y="3428999"/>
            <a:ext cx="1267113" cy="1267113"/>
          </a:xfrm>
          <a:prstGeom prst="flowChartConnector">
            <a:avLst/>
          </a:prstGeom>
          <a:noFill/>
          <a:ln w="38100">
            <a:solidFill>
              <a:srgbClr val="E30A17"/>
            </a:solidFill>
          </a:ln>
          <a:extLst>
            <a:ext uri="{909E8E84-426E-40DD-AFC4-6F175D3DCCD1}">
              <a14:hiddenFill xmlns:a14="http://schemas.microsoft.com/office/drawing/2010/main">
                <a:solidFill>
                  <a:srgbClr val="FFFFFF"/>
                </a:solidFill>
              </a14:hiddenFill>
            </a:ext>
          </a:extLst>
        </p:spPr>
      </p:pic>
      <p:pic>
        <p:nvPicPr>
          <p:cNvPr id="14" name="Picture 2" descr="Profile photo for Mabeyda M">
            <a:extLst>
              <a:ext uri="{FF2B5EF4-FFF2-40B4-BE49-F238E27FC236}">
                <a16:creationId xmlns:a16="http://schemas.microsoft.com/office/drawing/2014/main" id="{40E658B6-8AAA-5A3F-C88D-762E473CDA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0139" y="3378095"/>
            <a:ext cx="1318017" cy="1318017"/>
          </a:xfrm>
          <a:prstGeom prst="flowChartConnector">
            <a:avLst/>
          </a:prstGeom>
          <a:noFill/>
          <a:ln w="38100">
            <a:solidFill>
              <a:srgbClr val="E30A17"/>
            </a:solidFill>
          </a:ln>
          <a:extLst>
            <a:ext uri="{909E8E84-426E-40DD-AFC4-6F175D3DCCD1}">
              <a14:hiddenFill xmlns:a14="http://schemas.microsoft.com/office/drawing/2010/main">
                <a:solidFill>
                  <a:srgbClr val="FFFFFF"/>
                </a:solidFill>
              </a14:hiddenFill>
            </a:ext>
          </a:extLst>
        </p:spPr>
      </p:pic>
      <p:pic>
        <p:nvPicPr>
          <p:cNvPr id="16" name="Picture 15" descr="A picture containing clipart, cartoon, illustration, art&#10;&#10;Description automatically generated">
            <a:extLst>
              <a:ext uri="{FF2B5EF4-FFF2-40B4-BE49-F238E27FC236}">
                <a16:creationId xmlns:a16="http://schemas.microsoft.com/office/drawing/2014/main" id="{247ACB82-D6A8-52E4-2885-52BE16BA2E4D}"/>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flipH="1">
            <a:off x="258421" y="4837707"/>
            <a:ext cx="1497723" cy="1497723"/>
          </a:xfrm>
          <a:prstGeom prst="rect">
            <a:avLst/>
          </a:prstGeom>
        </p:spPr>
      </p:pic>
      <p:sp>
        <p:nvSpPr>
          <p:cNvPr id="17" name="TextBox 16">
            <a:extLst>
              <a:ext uri="{FF2B5EF4-FFF2-40B4-BE49-F238E27FC236}">
                <a16:creationId xmlns:a16="http://schemas.microsoft.com/office/drawing/2014/main" id="{8EDCC829-95E9-FB27-32F0-2B6A5BB7FEC4}"/>
              </a:ext>
            </a:extLst>
          </p:cNvPr>
          <p:cNvSpPr txBox="1"/>
          <p:nvPr/>
        </p:nvSpPr>
        <p:spPr>
          <a:xfrm flipH="1">
            <a:off x="1652621" y="11687505"/>
            <a:ext cx="45719" cy="6463308"/>
          </a:xfrm>
          <a:prstGeom prst="rect">
            <a:avLst/>
          </a:prstGeom>
          <a:noFill/>
        </p:spPr>
        <p:txBody>
          <a:bodyPr wrap="square" rtlCol="0">
            <a:spAutoFit/>
          </a:bodyPr>
          <a:lstStyle/>
          <a:p>
            <a:r>
              <a:rPr lang="en-US" sz="900">
                <a:hlinkClick r:id="rId8" tooltip="https://www.ssbwiki.com/Marshadow"/>
              </a:rPr>
              <a:t>This Photo</a:t>
            </a:r>
            <a:r>
              <a:rPr lang="en-US" sz="900"/>
              <a:t> by Unknown Author is licensed under </a:t>
            </a:r>
            <a:r>
              <a:rPr lang="en-US" sz="900">
                <a:hlinkClick r:id="rId9" tooltip="https://creativecommons.org/licenses/by-sa/3.0/"/>
              </a:rPr>
              <a:t>CC BY-SA</a:t>
            </a:r>
            <a:endParaRPr lang="en-US" sz="900"/>
          </a:p>
        </p:txBody>
      </p:sp>
      <p:pic>
        <p:nvPicPr>
          <p:cNvPr id="19" name="Picture 18" descr="A blue rectangle with white letters&#10;&#10;Description automatically generated with medium confidence">
            <a:extLst>
              <a:ext uri="{FF2B5EF4-FFF2-40B4-BE49-F238E27FC236}">
                <a16:creationId xmlns:a16="http://schemas.microsoft.com/office/drawing/2014/main" id="{0310781C-F257-9443-2680-5D0C60FA03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96953" y="4971746"/>
            <a:ext cx="1230229" cy="482397"/>
          </a:xfrm>
          <a:prstGeom prst="rect">
            <a:avLst/>
          </a:prstGeom>
        </p:spPr>
      </p:pic>
      <p:pic>
        <p:nvPicPr>
          <p:cNvPr id="21" name="Picture 20" descr="A brown rectangle with white letters&#10;&#10;Description automatically generated with medium confidence">
            <a:extLst>
              <a:ext uri="{FF2B5EF4-FFF2-40B4-BE49-F238E27FC236}">
                <a16:creationId xmlns:a16="http://schemas.microsoft.com/office/drawing/2014/main" id="{089AF19C-4BA9-527E-C666-44F9A2F67D7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96953" y="5586568"/>
            <a:ext cx="1230228" cy="488848"/>
          </a:xfrm>
          <a:prstGeom prst="rect">
            <a:avLst/>
          </a:prstGeom>
        </p:spPr>
      </p:pic>
      <p:pic>
        <p:nvPicPr>
          <p:cNvPr id="23" name="Picture 22" descr="A cartoon of a dragon&#10;&#10;Description automatically generated with medium confidence">
            <a:extLst>
              <a:ext uri="{FF2B5EF4-FFF2-40B4-BE49-F238E27FC236}">
                <a16:creationId xmlns:a16="http://schemas.microsoft.com/office/drawing/2014/main" id="{16E38533-5178-92E2-1B6E-9935F5E3E770}"/>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144331" y="4589875"/>
            <a:ext cx="1951669" cy="1951669"/>
          </a:xfrm>
          <a:prstGeom prst="rect">
            <a:avLst/>
          </a:prstGeom>
        </p:spPr>
      </p:pic>
      <p:pic>
        <p:nvPicPr>
          <p:cNvPr id="26" name="Picture 25" descr="A picture containing symbol, logo, font, screenshot&#10;&#10;Description automatically generated">
            <a:extLst>
              <a:ext uri="{FF2B5EF4-FFF2-40B4-BE49-F238E27FC236}">
                <a16:creationId xmlns:a16="http://schemas.microsoft.com/office/drawing/2014/main" id="{CE47B3E1-AA0D-AAB8-E4E3-007318EA24D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62435" y="4967832"/>
            <a:ext cx="1230228" cy="490224"/>
          </a:xfrm>
          <a:prstGeom prst="rect">
            <a:avLst/>
          </a:prstGeom>
        </p:spPr>
      </p:pic>
      <p:pic>
        <p:nvPicPr>
          <p:cNvPr id="28" name="Picture 27" descr="A blue and white rectangle with white letters&#10;&#10;Description automatically generated with low confidence">
            <a:extLst>
              <a:ext uri="{FF2B5EF4-FFF2-40B4-BE49-F238E27FC236}">
                <a16:creationId xmlns:a16="http://schemas.microsoft.com/office/drawing/2014/main" id="{AB4D79EF-896A-D344-D8CC-F8A603B6B60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62435" y="5586568"/>
            <a:ext cx="1215302" cy="490225"/>
          </a:xfrm>
          <a:prstGeom prst="rect">
            <a:avLst/>
          </a:prstGeom>
        </p:spPr>
      </p:pic>
      <p:pic>
        <p:nvPicPr>
          <p:cNvPr id="33" name="Picture 32" descr="A cartoon character of a yellow animal&#10;&#10;Description automatically generated with low confidence">
            <a:extLst>
              <a:ext uri="{FF2B5EF4-FFF2-40B4-BE49-F238E27FC236}">
                <a16:creationId xmlns:a16="http://schemas.microsoft.com/office/drawing/2014/main" id="{C4C83284-7AEB-ABE6-9D10-246884507410}"/>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8685975" y="4775304"/>
            <a:ext cx="2205124" cy="1560126"/>
          </a:xfrm>
          <a:prstGeom prst="rect">
            <a:avLst/>
          </a:prstGeom>
        </p:spPr>
      </p:pic>
      <p:pic>
        <p:nvPicPr>
          <p:cNvPr id="35" name="Picture 34" descr="A yellow rectangle with white text&#10;&#10;Description automatically generated with medium confidence">
            <a:extLst>
              <a:ext uri="{FF2B5EF4-FFF2-40B4-BE49-F238E27FC236}">
                <a16:creationId xmlns:a16="http://schemas.microsoft.com/office/drawing/2014/main" id="{A69524C1-D089-0FBF-F2DD-2F31EF84160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486451" y="5294839"/>
            <a:ext cx="1267113" cy="521056"/>
          </a:xfrm>
          <a:prstGeom prst="rect">
            <a:avLst/>
          </a:prstGeom>
        </p:spPr>
      </p:pic>
      <p:pic>
        <p:nvPicPr>
          <p:cNvPr id="37" name="Picture 36" descr="A red and white ball with a white circle and a white circle&#10;&#10;Description automatically generated with low confidence">
            <a:extLst>
              <a:ext uri="{FF2B5EF4-FFF2-40B4-BE49-F238E27FC236}">
                <a16:creationId xmlns:a16="http://schemas.microsoft.com/office/drawing/2014/main" id="{C1B611FF-2418-BF58-0536-DA907ABB3CC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756144" y="988259"/>
            <a:ext cx="933580" cy="962159"/>
          </a:xfrm>
          <a:prstGeom prst="rect">
            <a:avLst/>
          </a:prstGeom>
        </p:spPr>
      </p:pic>
      <p:pic>
        <p:nvPicPr>
          <p:cNvPr id="38" name="Picture 37" descr="A red and white ball with a white circle and a white circle&#10;&#10;Description automatically generated with low confidence">
            <a:extLst>
              <a:ext uri="{FF2B5EF4-FFF2-40B4-BE49-F238E27FC236}">
                <a16:creationId xmlns:a16="http://schemas.microsoft.com/office/drawing/2014/main" id="{52E9E38A-428C-0D9D-7A5F-F1AEDC8951F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625567" y="988259"/>
            <a:ext cx="933580" cy="962159"/>
          </a:xfrm>
          <a:prstGeom prst="rect">
            <a:avLst/>
          </a:prstGeom>
        </p:spPr>
      </p:pic>
    </p:spTree>
    <p:extLst>
      <p:ext uri="{BB962C8B-B14F-4D97-AF65-F5344CB8AC3E}">
        <p14:creationId xmlns:p14="http://schemas.microsoft.com/office/powerpoint/2010/main" val="46204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out)">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circle(out)">
                                      <p:cBhvr>
                                        <p:cTn id="12" dur="1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circle(out)">
                                      <p:cBhvr>
                                        <p:cTn id="1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BC8C70-30FE-27E7-AA6C-B5193F1E11F8}"/>
              </a:ext>
            </a:extLst>
          </p:cNvPr>
          <p:cNvSpPr/>
          <p:nvPr/>
        </p:nvSpPr>
        <p:spPr>
          <a:xfrm>
            <a:off x="193964" y="125603"/>
            <a:ext cx="11804072" cy="6539345"/>
          </a:xfrm>
          <a:prstGeom prst="rect">
            <a:avLst/>
          </a:prstGeom>
          <a:noFill/>
          <a:ln w="28575">
            <a:solidFill>
              <a:srgbClr val="E30A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TextBox 2">
            <a:extLst>
              <a:ext uri="{FF2B5EF4-FFF2-40B4-BE49-F238E27FC236}">
                <a16:creationId xmlns:a16="http://schemas.microsoft.com/office/drawing/2014/main" id="{588589A3-3F60-8096-C4AA-1C6A98946A93}"/>
              </a:ext>
            </a:extLst>
          </p:cNvPr>
          <p:cNvSpPr txBox="1"/>
          <p:nvPr/>
        </p:nvSpPr>
        <p:spPr>
          <a:xfrm>
            <a:off x="10298545" y="6567867"/>
            <a:ext cx="1385456" cy="261610"/>
          </a:xfrm>
          <a:prstGeom prst="rect">
            <a:avLst/>
          </a:prstGeom>
          <a:solidFill>
            <a:schemeClr val="bg1"/>
          </a:solidFill>
        </p:spPr>
        <p:txBody>
          <a:bodyPr wrap="square" rtlCol="0">
            <a:spAutoFit/>
          </a:bodyPr>
          <a:lstStyle/>
          <a:p>
            <a:pPr algn="ctr"/>
            <a:r>
              <a:rPr lang="en-PH" sz="1100" dirty="0">
                <a:solidFill>
                  <a:srgbClr val="E30A17"/>
                </a:solidFill>
                <a:latin typeface="Montserrat" pitchFamily="2" charset="0"/>
              </a:rPr>
              <a:t>Project Alpha Six</a:t>
            </a:r>
          </a:p>
        </p:txBody>
      </p:sp>
      <p:pic>
        <p:nvPicPr>
          <p:cNvPr id="5" name="Picture 4" descr="Champions Selfie!&#10;&#10;Gary/Blue, Lance, Steven, Wallace, Cynthia, Alder, Iris, Diantha, and Leon.">
            <a:extLst>
              <a:ext uri="{FF2B5EF4-FFF2-40B4-BE49-F238E27FC236}">
                <a16:creationId xmlns:a16="http://schemas.microsoft.com/office/drawing/2014/main" id="{CCDB46FF-96BC-374B-12F7-192EC87F36CB}"/>
              </a:ext>
            </a:extLst>
          </p:cNvPr>
          <p:cNvPicPr>
            <a:picLocks noChangeAspect="1"/>
          </p:cNvPicPr>
          <p:nvPr/>
        </p:nvPicPr>
        <p:blipFill rotWithShape="1">
          <a:blip r:embed="rId2">
            <a:extLst>
              <a:ext uri="{28A0092B-C50C-407E-A947-70E740481C1C}">
                <a14:useLocalDpi xmlns:a14="http://schemas.microsoft.com/office/drawing/2010/main" val="0"/>
              </a:ext>
            </a:extLst>
          </a:blip>
          <a:srcRect t="6661" b="6470"/>
          <a:stretch/>
        </p:blipFill>
        <p:spPr>
          <a:xfrm>
            <a:off x="843395" y="263839"/>
            <a:ext cx="10659321" cy="5757567"/>
          </a:xfrm>
          <a:prstGeom prst="rect">
            <a:avLst/>
          </a:prstGeom>
          <a:ln w="38100">
            <a:solidFill>
              <a:schemeClr val="tx1"/>
            </a:solidFill>
          </a:ln>
        </p:spPr>
      </p:pic>
      <p:sp>
        <p:nvSpPr>
          <p:cNvPr id="6" name="TextBox 5">
            <a:extLst>
              <a:ext uri="{FF2B5EF4-FFF2-40B4-BE49-F238E27FC236}">
                <a16:creationId xmlns:a16="http://schemas.microsoft.com/office/drawing/2014/main" id="{5F96C95F-9010-B64C-5660-639A5AD8EC99}"/>
              </a:ext>
            </a:extLst>
          </p:cNvPr>
          <p:cNvSpPr txBox="1"/>
          <p:nvPr/>
        </p:nvSpPr>
        <p:spPr>
          <a:xfrm>
            <a:off x="843395" y="6185935"/>
            <a:ext cx="10659321" cy="461665"/>
          </a:xfrm>
          <a:prstGeom prst="rect">
            <a:avLst/>
          </a:prstGeom>
          <a:noFill/>
          <a:ln>
            <a:noFill/>
            <a:prstDash val="lgDashDotDot"/>
          </a:ln>
        </p:spPr>
        <p:txBody>
          <a:bodyPr wrap="square" rtlCol="0">
            <a:spAutoFit/>
          </a:bodyPr>
          <a:lstStyle/>
          <a:p>
            <a:pPr algn="ctr"/>
            <a:r>
              <a:rPr lang="en-US" sz="1200" dirty="0">
                <a:latin typeface="Pokemon Classic" panose="00000400000000000000" pitchFamily="2" charset="0"/>
                <a:ea typeface="Pokemon Classic" panose="00000400000000000000" pitchFamily="2" charset="0"/>
                <a:cs typeface="Pokemon Classic" panose="00000400000000000000" pitchFamily="2" charset="0"/>
              </a:rPr>
              <a:t>Champions! Top row: Diantha, Cynthia, Wallace, Leon, Gary/Blue, Alder.</a:t>
            </a:r>
          </a:p>
          <a:p>
            <a:pPr algn="ctr"/>
            <a:r>
              <a:rPr lang="en-US" sz="1200" dirty="0">
                <a:latin typeface="Pokemon Classic" panose="00000400000000000000" pitchFamily="2" charset="0"/>
                <a:ea typeface="Pokemon Classic" panose="00000400000000000000" pitchFamily="2" charset="0"/>
                <a:cs typeface="Pokemon Classic" panose="00000400000000000000" pitchFamily="2" charset="0"/>
              </a:rPr>
              <a:t> Bottom row: Iris, Steven, Lance.</a:t>
            </a:r>
          </a:p>
        </p:txBody>
      </p:sp>
    </p:spTree>
    <p:extLst>
      <p:ext uri="{BB962C8B-B14F-4D97-AF65-F5344CB8AC3E}">
        <p14:creationId xmlns:p14="http://schemas.microsoft.com/office/powerpoint/2010/main" val="389591429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BC8C70-30FE-27E7-AA6C-B5193F1E11F8}"/>
              </a:ext>
            </a:extLst>
          </p:cNvPr>
          <p:cNvSpPr/>
          <p:nvPr/>
        </p:nvSpPr>
        <p:spPr>
          <a:xfrm>
            <a:off x="193964" y="159327"/>
            <a:ext cx="11804072" cy="6539345"/>
          </a:xfrm>
          <a:prstGeom prst="rect">
            <a:avLst/>
          </a:prstGeom>
          <a:noFill/>
          <a:ln w="28575">
            <a:solidFill>
              <a:srgbClr val="E30A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TextBox 2">
            <a:extLst>
              <a:ext uri="{FF2B5EF4-FFF2-40B4-BE49-F238E27FC236}">
                <a16:creationId xmlns:a16="http://schemas.microsoft.com/office/drawing/2014/main" id="{588589A3-3F60-8096-C4AA-1C6A98946A93}"/>
              </a:ext>
            </a:extLst>
          </p:cNvPr>
          <p:cNvSpPr txBox="1"/>
          <p:nvPr/>
        </p:nvSpPr>
        <p:spPr>
          <a:xfrm>
            <a:off x="10298545" y="6567867"/>
            <a:ext cx="1385456" cy="261610"/>
          </a:xfrm>
          <a:prstGeom prst="rect">
            <a:avLst/>
          </a:prstGeom>
          <a:solidFill>
            <a:schemeClr val="bg1"/>
          </a:solidFill>
        </p:spPr>
        <p:txBody>
          <a:bodyPr wrap="square" rtlCol="0">
            <a:spAutoFit/>
          </a:bodyPr>
          <a:lstStyle/>
          <a:p>
            <a:pPr algn="ctr"/>
            <a:r>
              <a:rPr lang="en-PH" sz="1100" dirty="0">
                <a:solidFill>
                  <a:srgbClr val="E30A17"/>
                </a:solidFill>
                <a:latin typeface="Montserrat" pitchFamily="2" charset="0"/>
              </a:rPr>
              <a:t>Project Alpha Six</a:t>
            </a:r>
          </a:p>
        </p:txBody>
      </p:sp>
      <p:sp>
        <p:nvSpPr>
          <p:cNvPr id="2" name="TextBox 1">
            <a:extLst>
              <a:ext uri="{FF2B5EF4-FFF2-40B4-BE49-F238E27FC236}">
                <a16:creationId xmlns:a16="http://schemas.microsoft.com/office/drawing/2014/main" id="{0B9174F2-CE07-F02C-1AC1-29316B91E7EA}"/>
              </a:ext>
            </a:extLst>
          </p:cNvPr>
          <p:cNvSpPr txBox="1"/>
          <p:nvPr/>
        </p:nvSpPr>
        <p:spPr>
          <a:xfrm>
            <a:off x="635876" y="536028"/>
            <a:ext cx="11048125" cy="5539978"/>
          </a:xfrm>
          <a:prstGeom prst="rect">
            <a:avLst/>
          </a:prstGeom>
          <a:noFill/>
        </p:spPr>
        <p:txBody>
          <a:bodyPr wrap="square" rtlCol="0">
            <a:spAutoFit/>
          </a:bodyPr>
          <a:lstStyle/>
          <a:p>
            <a:r>
              <a:rPr lang="en-US" sz="1400" b="1" dirty="0">
                <a:latin typeface="Pokemon Classic" panose="00000400000000000000" pitchFamily="2" charset="0"/>
                <a:ea typeface="Pokemon Classic" panose="00000400000000000000" pitchFamily="2" charset="0"/>
                <a:cs typeface="Pokemon Classic" panose="00000400000000000000" pitchFamily="2" charset="0"/>
              </a:rPr>
              <a:t>Credits:</a:t>
            </a:r>
          </a:p>
          <a:p>
            <a:endParaRPr lang="en-US" sz="1400" dirty="0">
              <a:latin typeface="Pokemon Classic" panose="00000400000000000000" pitchFamily="2" charset="0"/>
              <a:ea typeface="Pokemon Classic" panose="00000400000000000000" pitchFamily="2" charset="0"/>
              <a:cs typeface="Pokemon Classic" panose="00000400000000000000" pitchFamily="2" charset="0"/>
            </a:endParaRPr>
          </a:p>
          <a:p>
            <a:r>
              <a:rPr lang="en-US" sz="1400" b="1" dirty="0">
                <a:latin typeface="Pokemon Classic" panose="00000400000000000000" pitchFamily="2" charset="0"/>
                <a:ea typeface="Pokemon Classic" panose="00000400000000000000" pitchFamily="2" charset="0"/>
                <a:cs typeface="Pokemon Classic" panose="00000400000000000000" pitchFamily="2" charset="0"/>
              </a:rPr>
              <a:t>Pokémon Champion Selfie </a:t>
            </a:r>
            <a:r>
              <a:rPr lang="en-US" sz="1400" dirty="0">
                <a:latin typeface="Pokemon Classic" panose="00000400000000000000" pitchFamily="2" charset="0"/>
                <a:ea typeface="Pokemon Classic" panose="00000400000000000000" pitchFamily="2" charset="0"/>
                <a:cs typeface="Pokemon Classic" panose="00000400000000000000" pitchFamily="2" charset="0"/>
              </a:rPr>
              <a:t>- </a:t>
            </a:r>
            <a:r>
              <a:rPr lang="en-US" sz="1400" dirty="0">
                <a:latin typeface="Pokemon Classic" panose="00000400000000000000" pitchFamily="2" charset="0"/>
                <a:ea typeface="Pokemon Classic" panose="00000400000000000000" pitchFamily="2" charset="0"/>
                <a:cs typeface="Pokemon Classic" panose="00000400000000000000" pitchFamily="2" charset="0"/>
                <a:hlinkClick r:id="rId2"/>
              </a:rPr>
              <a:t>https://twitter.com/goro_orb/status/1496901044550639619?s=20</a:t>
            </a:r>
            <a:endParaRPr lang="en-US" sz="1400" dirty="0">
              <a:latin typeface="Pokemon Classic" panose="00000400000000000000" pitchFamily="2" charset="0"/>
              <a:ea typeface="Pokemon Classic" panose="00000400000000000000" pitchFamily="2" charset="0"/>
              <a:cs typeface="Pokemon Classic" panose="00000400000000000000" pitchFamily="2" charset="0"/>
            </a:endParaRPr>
          </a:p>
          <a:p>
            <a:r>
              <a:rPr lang="en-US" sz="1400" dirty="0">
                <a:latin typeface="Pokemon Classic" panose="00000400000000000000" pitchFamily="2" charset="0"/>
                <a:ea typeface="Pokemon Classic" panose="00000400000000000000" pitchFamily="2" charset="0"/>
                <a:cs typeface="Pokemon Classic" panose="00000400000000000000" pitchFamily="2" charset="0"/>
              </a:rPr>
              <a:t>Type Sprite Images - </a:t>
            </a:r>
            <a:r>
              <a:rPr lang="en-US" sz="1400" dirty="0">
                <a:latin typeface="Pokemon Classic" panose="00000400000000000000" pitchFamily="2" charset="0"/>
                <a:ea typeface="Pokemon Classic" panose="00000400000000000000" pitchFamily="2" charset="0"/>
                <a:cs typeface="Pokemon Classic" panose="00000400000000000000" pitchFamily="2" charset="0"/>
                <a:hlinkClick r:id="rId3"/>
              </a:rPr>
              <a:t>https://www.spriters-resource.com/fullview/123715/</a:t>
            </a:r>
            <a:endParaRPr lang="en-US" sz="1400" dirty="0">
              <a:latin typeface="Pokemon Classic" panose="00000400000000000000" pitchFamily="2" charset="0"/>
              <a:ea typeface="Pokemon Classic" panose="00000400000000000000" pitchFamily="2" charset="0"/>
              <a:cs typeface="Pokemon Classic" panose="00000400000000000000" pitchFamily="2" charset="0"/>
            </a:endParaRPr>
          </a:p>
          <a:p>
            <a:r>
              <a:rPr lang="en-US" sz="1400" b="1" dirty="0">
                <a:latin typeface="Pokemon Classic" panose="00000400000000000000" pitchFamily="2" charset="0"/>
                <a:ea typeface="Pokemon Classic" panose="00000400000000000000" pitchFamily="2" charset="0"/>
                <a:cs typeface="Pokemon Classic" panose="00000400000000000000" pitchFamily="2" charset="0"/>
              </a:rPr>
              <a:t>Pokémon Types </a:t>
            </a:r>
            <a:r>
              <a:rPr lang="en-US" sz="1400" dirty="0">
                <a:latin typeface="Pokemon Classic" panose="00000400000000000000" pitchFamily="2" charset="0"/>
                <a:ea typeface="Pokemon Classic" panose="00000400000000000000" pitchFamily="2" charset="0"/>
                <a:cs typeface="Pokemon Classic" panose="00000400000000000000" pitchFamily="2" charset="0"/>
              </a:rPr>
              <a:t>- </a:t>
            </a:r>
            <a:r>
              <a:rPr lang="en-US" sz="1400" dirty="0">
                <a:latin typeface="Pokemon Classic" panose="00000400000000000000" pitchFamily="2" charset="0"/>
                <a:ea typeface="Pokemon Classic" panose="00000400000000000000" pitchFamily="2" charset="0"/>
                <a:cs typeface="Pokemon Classic" panose="00000400000000000000" pitchFamily="2" charset="0"/>
                <a:hlinkClick r:id="rId4"/>
              </a:rPr>
              <a:t>https://www.pngitem.com/middle/hThhTTJ_all-pokemon-types-hd-png-download/</a:t>
            </a:r>
            <a:endParaRPr lang="en-US" sz="1400" dirty="0">
              <a:latin typeface="Pokemon Classic" panose="00000400000000000000" pitchFamily="2" charset="0"/>
              <a:ea typeface="Pokemon Classic" panose="00000400000000000000" pitchFamily="2" charset="0"/>
              <a:cs typeface="Pokemon Classic" panose="00000400000000000000" pitchFamily="2" charset="0"/>
            </a:endParaRPr>
          </a:p>
          <a:p>
            <a:r>
              <a:rPr lang="en-US" sz="1400" b="1" dirty="0">
                <a:latin typeface="Pokemon Classic" panose="00000400000000000000" pitchFamily="2" charset="0"/>
                <a:ea typeface="Pokemon Classic" panose="00000400000000000000" pitchFamily="2" charset="0"/>
                <a:cs typeface="Pokemon Classic" panose="00000400000000000000" pitchFamily="2" charset="0"/>
              </a:rPr>
              <a:t>Poke ball Collection </a:t>
            </a:r>
            <a:r>
              <a:rPr lang="en-US" sz="1400" dirty="0">
                <a:latin typeface="Pokemon Classic" panose="00000400000000000000" pitchFamily="2" charset="0"/>
                <a:ea typeface="Pokemon Classic" panose="00000400000000000000" pitchFamily="2" charset="0"/>
                <a:cs typeface="Pokemon Classic" panose="00000400000000000000" pitchFamily="2" charset="0"/>
              </a:rPr>
              <a:t>- </a:t>
            </a:r>
            <a:r>
              <a:rPr lang="en-US" sz="1400" dirty="0">
                <a:latin typeface="Pokemon Classic" panose="00000400000000000000" pitchFamily="2" charset="0"/>
                <a:ea typeface="Pokemon Classic" panose="00000400000000000000" pitchFamily="2" charset="0"/>
                <a:cs typeface="Pokemon Classic" panose="00000400000000000000" pitchFamily="2" charset="0"/>
                <a:hlinkClick r:id="rId5"/>
              </a:rPr>
              <a:t>https://www.pngitem.com/middle/hwwwhTx_pokeball-sprites-hd-png-download/</a:t>
            </a:r>
            <a:endParaRPr lang="en-US" sz="1400" dirty="0">
              <a:latin typeface="Pokemon Classic" panose="00000400000000000000" pitchFamily="2" charset="0"/>
              <a:ea typeface="Pokemon Classic" panose="00000400000000000000" pitchFamily="2" charset="0"/>
              <a:cs typeface="Pokemon Classic" panose="00000400000000000000" pitchFamily="2" charset="0"/>
            </a:endParaRPr>
          </a:p>
          <a:p>
            <a:r>
              <a:rPr lang="en-US" sz="1400" b="1" dirty="0">
                <a:latin typeface="Pokemon Classic" panose="00000400000000000000" pitchFamily="2" charset="0"/>
                <a:ea typeface="Pokemon Classic" panose="00000400000000000000" pitchFamily="2" charset="0"/>
                <a:cs typeface="Pokemon Classic" panose="00000400000000000000" pitchFamily="2" charset="0"/>
              </a:rPr>
              <a:t>Pokémon Chibi Stickers by Miaow </a:t>
            </a:r>
            <a:r>
              <a:rPr lang="en-US" sz="1400" dirty="0">
                <a:latin typeface="Pokemon Classic" panose="00000400000000000000" pitchFamily="2" charset="0"/>
                <a:ea typeface="Pokemon Classic" panose="00000400000000000000" pitchFamily="2" charset="0"/>
                <a:cs typeface="Pokemon Classic" panose="00000400000000000000" pitchFamily="2" charset="0"/>
              </a:rPr>
              <a:t>- </a:t>
            </a:r>
            <a:r>
              <a:rPr lang="en-US" sz="1400" dirty="0">
                <a:latin typeface="Pokemon Classic" panose="00000400000000000000" pitchFamily="2" charset="0"/>
                <a:ea typeface="Pokemon Classic" panose="00000400000000000000" pitchFamily="2" charset="0"/>
                <a:cs typeface="Pokemon Classic" panose="00000400000000000000" pitchFamily="2" charset="0"/>
                <a:hlinkClick r:id="rId6"/>
              </a:rPr>
              <a:t>https://www.deviantart.com/miaow/gallery</a:t>
            </a:r>
            <a:endParaRPr lang="en-US" sz="1400" dirty="0">
              <a:latin typeface="Pokemon Classic" panose="00000400000000000000" pitchFamily="2" charset="0"/>
              <a:ea typeface="Pokemon Classic" panose="00000400000000000000" pitchFamily="2" charset="0"/>
              <a:cs typeface="Pokemon Classic" panose="00000400000000000000" pitchFamily="2" charset="0"/>
            </a:endParaRPr>
          </a:p>
          <a:p>
            <a:r>
              <a:rPr lang="en-US" sz="1400" b="1" dirty="0">
                <a:latin typeface="Pokemon Classic" panose="00000400000000000000" pitchFamily="2" charset="0"/>
                <a:ea typeface="Pokemon Classic" panose="00000400000000000000" pitchFamily="2" charset="0"/>
                <a:cs typeface="Pokemon Classic" panose="00000400000000000000" pitchFamily="2" charset="0"/>
              </a:rPr>
              <a:t>Pokémon Chibi Stickers Shop </a:t>
            </a:r>
            <a:r>
              <a:rPr lang="en-US" sz="1400" dirty="0">
                <a:latin typeface="Pokemon Classic" panose="00000400000000000000" pitchFamily="2" charset="0"/>
                <a:ea typeface="Pokemon Classic" panose="00000400000000000000" pitchFamily="2" charset="0"/>
                <a:cs typeface="Pokemon Classic" panose="00000400000000000000" pitchFamily="2" charset="0"/>
              </a:rPr>
              <a:t>- </a:t>
            </a:r>
            <a:r>
              <a:rPr lang="en-US" sz="1400" dirty="0">
                <a:latin typeface="Pokemon Classic" panose="00000400000000000000" pitchFamily="2" charset="0"/>
                <a:ea typeface="Pokemon Classic" panose="00000400000000000000" pitchFamily="2" charset="0"/>
                <a:cs typeface="Pokemon Classic" panose="00000400000000000000" pitchFamily="2" charset="0"/>
                <a:hlinkClick r:id="rId7"/>
              </a:rPr>
              <a:t>https://www.etsy.com/shop/CommanderMittensCo?section_id=33458665</a:t>
            </a:r>
            <a:endParaRPr lang="en-US" sz="1400" b="1" dirty="0">
              <a:latin typeface="Pokemon Classic" panose="00000400000000000000" pitchFamily="2" charset="0"/>
              <a:ea typeface="Pokemon Classic" panose="00000400000000000000" pitchFamily="2" charset="0"/>
              <a:cs typeface="Pokemon Classic" panose="00000400000000000000" pitchFamily="2" charset="0"/>
            </a:endParaRPr>
          </a:p>
          <a:p>
            <a:r>
              <a:rPr lang="en-US" sz="1400" b="1" dirty="0">
                <a:latin typeface="Pokemon Classic" panose="00000400000000000000" pitchFamily="2" charset="0"/>
                <a:ea typeface="Pokemon Classic" panose="00000400000000000000" pitchFamily="2" charset="0"/>
                <a:cs typeface="Pokemon Classic" panose="00000400000000000000" pitchFamily="2" charset="0"/>
              </a:rPr>
              <a:t>Pokémon Championships Banner </a:t>
            </a:r>
            <a:r>
              <a:rPr lang="en-US" sz="1400" dirty="0">
                <a:latin typeface="Pokemon Classic" panose="00000400000000000000" pitchFamily="2" charset="0"/>
                <a:ea typeface="Pokemon Classic" panose="00000400000000000000" pitchFamily="2" charset="0"/>
                <a:cs typeface="Pokemon Classic" panose="00000400000000000000" pitchFamily="2" charset="0"/>
              </a:rPr>
              <a:t>- </a:t>
            </a:r>
            <a:r>
              <a:rPr lang="en-US" sz="1400" dirty="0">
                <a:latin typeface="Pokemon Classic" panose="00000400000000000000" pitchFamily="2" charset="0"/>
                <a:ea typeface="Pokemon Classic" panose="00000400000000000000" pitchFamily="2" charset="0"/>
                <a:cs typeface="Pokemon Classic" panose="00000400000000000000" pitchFamily="2" charset="0"/>
                <a:hlinkClick r:id="rId8"/>
              </a:rPr>
              <a:t>https://www.pokemon.com/us/play-pokemon/internationals/2022/north-america/about/</a:t>
            </a:r>
            <a:endParaRPr lang="en-US" sz="1400" dirty="0">
              <a:latin typeface="Pokemon Classic" panose="00000400000000000000" pitchFamily="2" charset="0"/>
              <a:ea typeface="Pokemon Classic" panose="00000400000000000000" pitchFamily="2" charset="0"/>
              <a:cs typeface="Pokemon Classic" panose="00000400000000000000" pitchFamily="2" charset="0"/>
            </a:endParaRPr>
          </a:p>
          <a:p>
            <a:endParaRPr lang="en-US" dirty="0">
              <a:latin typeface="Pokemon Classic" panose="00000400000000000000" pitchFamily="2" charset="0"/>
              <a:ea typeface="Pokemon Classic" panose="00000400000000000000" pitchFamily="2" charset="0"/>
              <a:cs typeface="Pokemon Classic" panose="00000400000000000000" pitchFamily="2" charset="0"/>
            </a:endParaRPr>
          </a:p>
          <a:p>
            <a:r>
              <a:rPr lang="en-US" sz="1400" b="1" dirty="0">
                <a:latin typeface="Pokemon Classic" panose="00000400000000000000" pitchFamily="2" charset="0"/>
                <a:ea typeface="Pokemon Classic" panose="00000400000000000000" pitchFamily="2" charset="0"/>
                <a:cs typeface="Pokemon Classic" panose="00000400000000000000" pitchFamily="2" charset="0"/>
              </a:rPr>
              <a:t>A hell of a lot of Wiki pages for extra sprites and images</a:t>
            </a:r>
          </a:p>
          <a:p>
            <a:r>
              <a:rPr lang="en-US" sz="1400" b="1" dirty="0">
                <a:latin typeface="Pokemon Classic" panose="00000400000000000000" pitchFamily="2" charset="0"/>
                <a:ea typeface="Pokemon Classic" panose="00000400000000000000" pitchFamily="2" charset="0"/>
                <a:cs typeface="Pokemon Classic" panose="00000400000000000000" pitchFamily="2" charset="0"/>
                <a:hlinkClick r:id="rId9"/>
              </a:rPr>
              <a:t>PokeAPI </a:t>
            </a:r>
            <a:r>
              <a:rPr lang="en-US" sz="1400" b="1" dirty="0">
                <a:latin typeface="Pokemon Classic" panose="00000400000000000000" pitchFamily="2" charset="0"/>
                <a:ea typeface="Pokemon Classic" panose="00000400000000000000" pitchFamily="2" charset="0"/>
                <a:cs typeface="Pokemon Classic" panose="00000400000000000000" pitchFamily="2" charset="0"/>
              </a:rPr>
              <a:t>for all the data necessary to even do this</a:t>
            </a:r>
          </a:p>
          <a:p>
            <a:r>
              <a:rPr lang="en-US" sz="1400" b="1" dirty="0">
                <a:latin typeface="Pokemon Classic" panose="00000400000000000000" pitchFamily="2" charset="0"/>
                <a:ea typeface="Pokemon Classic" panose="00000400000000000000" pitchFamily="2" charset="0"/>
                <a:cs typeface="Pokemon Classic" panose="00000400000000000000" pitchFamily="2" charset="0"/>
              </a:rPr>
              <a:t>Monster Energy for keeping me up to work on this</a:t>
            </a:r>
          </a:p>
          <a:p>
            <a:endParaRPr lang="en-US" sz="1400" dirty="0">
              <a:latin typeface="Pokemon Classic" panose="00000400000000000000" pitchFamily="2" charset="0"/>
              <a:ea typeface="Pokemon Classic" panose="00000400000000000000" pitchFamily="2" charset="0"/>
              <a:cs typeface="Pokemon Classic" panose="00000400000000000000" pitchFamily="2" charset="0"/>
            </a:endParaRPr>
          </a:p>
          <a:p>
            <a:r>
              <a:rPr lang="en-US" sz="1400" b="1" dirty="0">
                <a:latin typeface="Pokemon Classic" panose="00000400000000000000" pitchFamily="2" charset="0"/>
                <a:ea typeface="Pokemon Classic" panose="00000400000000000000" pitchFamily="2" charset="0"/>
                <a:cs typeface="Pokemon Classic" panose="00000400000000000000" pitchFamily="2" charset="0"/>
              </a:rPr>
              <a:t>And last, but not least, Miggy and Mabeyda for their efforts in this project.</a:t>
            </a:r>
          </a:p>
        </p:txBody>
      </p:sp>
    </p:spTree>
    <p:extLst>
      <p:ext uri="{BB962C8B-B14F-4D97-AF65-F5344CB8AC3E}">
        <p14:creationId xmlns:p14="http://schemas.microsoft.com/office/powerpoint/2010/main" val="2371560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BC8C70-30FE-27E7-AA6C-B5193F1E11F8}"/>
              </a:ext>
            </a:extLst>
          </p:cNvPr>
          <p:cNvSpPr/>
          <p:nvPr/>
        </p:nvSpPr>
        <p:spPr>
          <a:xfrm>
            <a:off x="193964" y="159327"/>
            <a:ext cx="11804072" cy="6539345"/>
          </a:xfrm>
          <a:prstGeom prst="rect">
            <a:avLst/>
          </a:prstGeom>
          <a:noFill/>
          <a:ln w="28575">
            <a:solidFill>
              <a:srgbClr val="E30A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TextBox 2">
            <a:extLst>
              <a:ext uri="{FF2B5EF4-FFF2-40B4-BE49-F238E27FC236}">
                <a16:creationId xmlns:a16="http://schemas.microsoft.com/office/drawing/2014/main" id="{588589A3-3F60-8096-C4AA-1C6A98946A93}"/>
              </a:ext>
            </a:extLst>
          </p:cNvPr>
          <p:cNvSpPr txBox="1"/>
          <p:nvPr/>
        </p:nvSpPr>
        <p:spPr>
          <a:xfrm>
            <a:off x="10298545" y="6567867"/>
            <a:ext cx="1385456" cy="261610"/>
          </a:xfrm>
          <a:prstGeom prst="rect">
            <a:avLst/>
          </a:prstGeom>
          <a:solidFill>
            <a:schemeClr val="bg1"/>
          </a:solidFill>
        </p:spPr>
        <p:txBody>
          <a:bodyPr wrap="square" rtlCol="0">
            <a:spAutoFit/>
          </a:bodyPr>
          <a:lstStyle/>
          <a:p>
            <a:pPr algn="ctr"/>
            <a:r>
              <a:rPr lang="en-PH" sz="1100" dirty="0">
                <a:solidFill>
                  <a:srgbClr val="E30A17"/>
                </a:solidFill>
                <a:latin typeface="Montserrat" pitchFamily="2" charset="0"/>
              </a:rPr>
              <a:t>Project Alpha Six</a:t>
            </a:r>
          </a:p>
        </p:txBody>
      </p:sp>
      <p:pic>
        <p:nvPicPr>
          <p:cNvPr id="7" name="Picture 2" descr="Profile photo for Mabeyda M">
            <a:extLst>
              <a:ext uri="{FF2B5EF4-FFF2-40B4-BE49-F238E27FC236}">
                <a16:creationId xmlns:a16="http://schemas.microsoft.com/office/drawing/2014/main" id="{9967B420-B90C-86C2-1224-66CE9FE9D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3428" y="1611744"/>
            <a:ext cx="2286000" cy="2286000"/>
          </a:xfrm>
          <a:prstGeom prst="flowChartConnector">
            <a:avLst/>
          </a:prstGeom>
          <a:noFill/>
          <a:ln w="38100">
            <a:solidFill>
              <a:srgbClr val="E30A17"/>
            </a:solidFill>
          </a:ln>
          <a:extLst>
            <a:ext uri="{909E8E84-426E-40DD-AFC4-6F175D3DCCD1}">
              <a14:hiddenFill xmlns:a14="http://schemas.microsoft.com/office/drawing/2010/main">
                <a:solidFill>
                  <a:srgbClr val="FFFFFF"/>
                </a:solidFill>
              </a14:hiddenFill>
            </a:ext>
          </a:extLst>
        </p:spPr>
      </p:pic>
      <p:pic>
        <p:nvPicPr>
          <p:cNvPr id="1028" name="Picture 4" descr="Profile photo for Les">
            <a:extLst>
              <a:ext uri="{FF2B5EF4-FFF2-40B4-BE49-F238E27FC236}">
                <a16:creationId xmlns:a16="http://schemas.microsoft.com/office/drawing/2014/main" id="{E8E3B0A9-C411-A228-1CD1-1B99537E2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572" y="1611744"/>
            <a:ext cx="2286000" cy="2286000"/>
          </a:xfrm>
          <a:prstGeom prst="flowChartConnector">
            <a:avLst/>
          </a:prstGeom>
          <a:noFill/>
          <a:ln w="38100">
            <a:solidFill>
              <a:srgbClr val="E30A17"/>
            </a:solidFill>
          </a:ln>
          <a:extLst>
            <a:ext uri="{909E8E84-426E-40DD-AFC4-6F175D3DCCD1}">
              <a14:hiddenFill xmlns:a14="http://schemas.microsoft.com/office/drawing/2010/main">
                <a:solidFill>
                  <a:srgbClr val="FFFFFF"/>
                </a:solidFill>
              </a14:hiddenFill>
            </a:ext>
          </a:extLst>
        </p:spPr>
      </p:pic>
      <p:pic>
        <p:nvPicPr>
          <p:cNvPr id="1030" name="Picture 6" descr="Profile photo for Miggy Lacson">
            <a:extLst>
              <a:ext uri="{FF2B5EF4-FFF2-40B4-BE49-F238E27FC236}">
                <a16:creationId xmlns:a16="http://schemas.microsoft.com/office/drawing/2014/main" id="{FB6B581C-F806-44FB-3867-C1E0B95FEB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2999" y="1611744"/>
            <a:ext cx="2286000" cy="2286000"/>
          </a:xfrm>
          <a:prstGeom prst="flowChartConnector">
            <a:avLst/>
          </a:prstGeom>
          <a:noFill/>
          <a:ln w="38100">
            <a:solidFill>
              <a:srgbClr val="E30A17"/>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DB7A87B-BC3D-B762-882C-8B167FD48141}"/>
              </a:ext>
            </a:extLst>
          </p:cNvPr>
          <p:cNvSpPr txBox="1"/>
          <p:nvPr/>
        </p:nvSpPr>
        <p:spPr>
          <a:xfrm>
            <a:off x="4193309" y="365235"/>
            <a:ext cx="3805382" cy="769441"/>
          </a:xfrm>
          <a:prstGeom prst="rect">
            <a:avLst/>
          </a:prstGeom>
          <a:noFill/>
        </p:spPr>
        <p:txBody>
          <a:bodyPr wrap="square" rtlCol="0">
            <a:spAutoFit/>
          </a:bodyPr>
          <a:lstStyle/>
          <a:p>
            <a:pPr algn="ctr"/>
            <a:r>
              <a:rPr lang="en-PH" sz="4400" b="1" dirty="0">
                <a:ln w="12700" cmpd="sng">
                  <a:solidFill>
                    <a:schemeClr val="tx1"/>
                  </a:solidFill>
                  <a:prstDash val="solid"/>
                </a:ln>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5400000" scaled="1"/>
                  <a:tileRect/>
                </a:gradFill>
                <a:effectLst>
                  <a:outerShdw blurRad="50800" dist="38100" dir="5400000" algn="t" rotWithShape="0">
                    <a:prstClr val="black">
                      <a:alpha val="40000"/>
                    </a:prstClr>
                  </a:outerShdw>
                </a:effectLst>
                <a:latin typeface="Montserrat ExtraBold" pitchFamily="2" charset="0"/>
              </a:rPr>
              <a:t>The Elite</a:t>
            </a:r>
          </a:p>
        </p:txBody>
      </p:sp>
      <p:sp>
        <p:nvSpPr>
          <p:cNvPr id="9" name="TextBox 8">
            <a:extLst>
              <a:ext uri="{FF2B5EF4-FFF2-40B4-BE49-F238E27FC236}">
                <a16:creationId xmlns:a16="http://schemas.microsoft.com/office/drawing/2014/main" id="{0D44DB09-2BF1-C364-B947-CB6D4D548D46}"/>
              </a:ext>
            </a:extLst>
          </p:cNvPr>
          <p:cNvSpPr txBox="1"/>
          <p:nvPr/>
        </p:nvSpPr>
        <p:spPr>
          <a:xfrm>
            <a:off x="1263072" y="4041155"/>
            <a:ext cx="1905000" cy="369332"/>
          </a:xfrm>
          <a:prstGeom prst="rect">
            <a:avLst/>
          </a:prstGeom>
          <a:noFill/>
        </p:spPr>
        <p:txBody>
          <a:bodyPr wrap="square" rtlCol="0">
            <a:spAutoFit/>
          </a:bodyPr>
          <a:lstStyle/>
          <a:p>
            <a:r>
              <a:rPr lang="en-PH" dirty="0">
                <a:solidFill>
                  <a:srgbClr val="E30A17"/>
                </a:solidFill>
                <a:latin typeface="Montserrat Black" pitchFamily="2" charset="0"/>
              </a:rPr>
              <a:t>Les Molinares</a:t>
            </a:r>
          </a:p>
        </p:txBody>
      </p:sp>
      <p:sp>
        <p:nvSpPr>
          <p:cNvPr id="10" name="TextBox 9">
            <a:extLst>
              <a:ext uri="{FF2B5EF4-FFF2-40B4-BE49-F238E27FC236}">
                <a16:creationId xmlns:a16="http://schemas.microsoft.com/office/drawing/2014/main" id="{6A57FF25-7D62-4EAD-5E2B-D5063EA1D7C9}"/>
              </a:ext>
            </a:extLst>
          </p:cNvPr>
          <p:cNvSpPr txBox="1"/>
          <p:nvPr/>
        </p:nvSpPr>
        <p:spPr>
          <a:xfrm>
            <a:off x="5143500" y="4043340"/>
            <a:ext cx="1905000" cy="369332"/>
          </a:xfrm>
          <a:prstGeom prst="rect">
            <a:avLst/>
          </a:prstGeom>
          <a:noFill/>
        </p:spPr>
        <p:txBody>
          <a:bodyPr wrap="square" rtlCol="0">
            <a:spAutoFit/>
          </a:bodyPr>
          <a:lstStyle/>
          <a:p>
            <a:r>
              <a:rPr lang="en-PH" dirty="0">
                <a:solidFill>
                  <a:srgbClr val="E30A17"/>
                </a:solidFill>
                <a:latin typeface="Montserrat Black" pitchFamily="2" charset="0"/>
              </a:rPr>
              <a:t>Miggy Lacson</a:t>
            </a:r>
          </a:p>
        </p:txBody>
      </p:sp>
      <p:sp>
        <p:nvSpPr>
          <p:cNvPr id="11" name="TextBox 10">
            <a:extLst>
              <a:ext uri="{FF2B5EF4-FFF2-40B4-BE49-F238E27FC236}">
                <a16:creationId xmlns:a16="http://schemas.microsoft.com/office/drawing/2014/main" id="{A357D00D-8BB7-D1D9-E7CD-E884C0609AA1}"/>
              </a:ext>
            </a:extLst>
          </p:cNvPr>
          <p:cNvSpPr txBox="1"/>
          <p:nvPr/>
        </p:nvSpPr>
        <p:spPr>
          <a:xfrm>
            <a:off x="8833428" y="4043340"/>
            <a:ext cx="2095499" cy="369332"/>
          </a:xfrm>
          <a:prstGeom prst="rect">
            <a:avLst/>
          </a:prstGeom>
          <a:noFill/>
        </p:spPr>
        <p:txBody>
          <a:bodyPr wrap="square" rtlCol="0">
            <a:spAutoFit/>
          </a:bodyPr>
          <a:lstStyle/>
          <a:p>
            <a:r>
              <a:rPr lang="en-PH" dirty="0">
                <a:solidFill>
                  <a:srgbClr val="E30A17"/>
                </a:solidFill>
                <a:latin typeface="Montserrat Black" pitchFamily="2" charset="0"/>
              </a:rPr>
              <a:t>Mabe Martinez </a:t>
            </a:r>
          </a:p>
        </p:txBody>
      </p:sp>
      <p:pic>
        <p:nvPicPr>
          <p:cNvPr id="5" name="Picture 4" descr="Fire Type Label">
            <a:extLst>
              <a:ext uri="{FF2B5EF4-FFF2-40B4-BE49-F238E27FC236}">
                <a16:creationId xmlns:a16="http://schemas.microsoft.com/office/drawing/2014/main" id="{26BE5771-B027-9EA2-FF93-B5B7296598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8025" y="4514385"/>
            <a:ext cx="2175947" cy="867076"/>
          </a:xfrm>
          <a:prstGeom prst="rect">
            <a:avLst/>
          </a:prstGeom>
        </p:spPr>
      </p:pic>
      <p:pic>
        <p:nvPicPr>
          <p:cNvPr id="12" name="Picture 11" descr="Fighting Type Label">
            <a:extLst>
              <a:ext uri="{FF2B5EF4-FFF2-40B4-BE49-F238E27FC236}">
                <a16:creationId xmlns:a16="http://schemas.microsoft.com/office/drawing/2014/main" id="{93843E4E-3893-13B9-98E4-9EC3E7235F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2301" y="4465414"/>
            <a:ext cx="2226543" cy="884747"/>
          </a:xfrm>
          <a:prstGeom prst="rect">
            <a:avLst/>
          </a:prstGeom>
        </p:spPr>
      </p:pic>
      <p:pic>
        <p:nvPicPr>
          <p:cNvPr id="14" name="Picture 13" descr="Electric Type Label">
            <a:extLst>
              <a:ext uri="{FF2B5EF4-FFF2-40B4-BE49-F238E27FC236}">
                <a16:creationId xmlns:a16="http://schemas.microsoft.com/office/drawing/2014/main" id="{441DC505-8D66-6978-CCED-9DD3212618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63156" y="4514385"/>
            <a:ext cx="2226543" cy="915588"/>
          </a:xfrm>
          <a:prstGeom prst="rect">
            <a:avLst/>
          </a:prstGeom>
        </p:spPr>
      </p:pic>
    </p:spTree>
    <p:extLst>
      <p:ext uri="{BB962C8B-B14F-4D97-AF65-F5344CB8AC3E}">
        <p14:creationId xmlns:p14="http://schemas.microsoft.com/office/powerpoint/2010/main" val="262903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circle(out)">
                                      <p:cBhvr>
                                        <p:cTn id="7" dur="10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circle(out)">
                                      <p:cBhvr>
                                        <p:cTn id="12" dur="1000"/>
                                        <p:tgtEl>
                                          <p:spTgt spid="1030"/>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out)">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BC8C70-30FE-27E7-AA6C-B5193F1E11F8}"/>
              </a:ext>
            </a:extLst>
          </p:cNvPr>
          <p:cNvSpPr/>
          <p:nvPr/>
        </p:nvSpPr>
        <p:spPr>
          <a:xfrm>
            <a:off x="193964" y="159327"/>
            <a:ext cx="11804072" cy="6539345"/>
          </a:xfrm>
          <a:prstGeom prst="rect">
            <a:avLst/>
          </a:prstGeom>
          <a:noFill/>
          <a:ln w="28575">
            <a:solidFill>
              <a:srgbClr val="E30A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TextBox 2">
            <a:extLst>
              <a:ext uri="{FF2B5EF4-FFF2-40B4-BE49-F238E27FC236}">
                <a16:creationId xmlns:a16="http://schemas.microsoft.com/office/drawing/2014/main" id="{588589A3-3F60-8096-C4AA-1C6A98946A93}"/>
              </a:ext>
            </a:extLst>
          </p:cNvPr>
          <p:cNvSpPr txBox="1"/>
          <p:nvPr/>
        </p:nvSpPr>
        <p:spPr>
          <a:xfrm>
            <a:off x="10298545" y="6567867"/>
            <a:ext cx="1385456" cy="261610"/>
          </a:xfrm>
          <a:prstGeom prst="rect">
            <a:avLst/>
          </a:prstGeom>
          <a:solidFill>
            <a:schemeClr val="bg1"/>
          </a:solidFill>
        </p:spPr>
        <p:txBody>
          <a:bodyPr wrap="square" rtlCol="0">
            <a:spAutoFit/>
          </a:bodyPr>
          <a:lstStyle/>
          <a:p>
            <a:pPr algn="ctr"/>
            <a:r>
              <a:rPr lang="en-PH" sz="1100" dirty="0">
                <a:solidFill>
                  <a:srgbClr val="E30A17"/>
                </a:solidFill>
                <a:latin typeface="Montserrat" pitchFamily="2" charset="0"/>
              </a:rPr>
              <a:t>Project Alpha Six</a:t>
            </a:r>
          </a:p>
        </p:txBody>
      </p:sp>
      <p:sp>
        <p:nvSpPr>
          <p:cNvPr id="6" name="TextBox 5">
            <a:extLst>
              <a:ext uri="{FF2B5EF4-FFF2-40B4-BE49-F238E27FC236}">
                <a16:creationId xmlns:a16="http://schemas.microsoft.com/office/drawing/2014/main" id="{E2D9B7EB-777F-B003-3952-5AAF593763CF}"/>
              </a:ext>
            </a:extLst>
          </p:cNvPr>
          <p:cNvSpPr txBox="1"/>
          <p:nvPr/>
        </p:nvSpPr>
        <p:spPr>
          <a:xfrm>
            <a:off x="590117" y="612168"/>
            <a:ext cx="11011766" cy="400110"/>
          </a:xfrm>
          <a:prstGeom prst="rect">
            <a:avLst/>
          </a:prstGeom>
          <a:noFill/>
        </p:spPr>
        <p:txBody>
          <a:bodyPr wrap="square" rtlCol="0">
            <a:spAutoFit/>
          </a:bodyPr>
          <a:lstStyle/>
          <a:p>
            <a:pPr algn="ctr"/>
            <a:r>
              <a:rPr lang="en-US" sz="2000" dirty="0">
                <a:ln>
                  <a:solidFill>
                    <a:schemeClr val="tx1"/>
                  </a:solidFill>
                </a:ln>
                <a:solidFill>
                  <a:srgbClr val="FF0000"/>
                </a:solidFill>
                <a:effectLst>
                  <a:outerShdw blurRad="50800" dist="38100" dir="2700000" algn="tl" rotWithShape="0">
                    <a:prstClr val="black">
                      <a:alpha val="40000"/>
                    </a:prstClr>
                  </a:outerShdw>
                </a:effectLst>
                <a:latin typeface="Montserrat SemiBold" pitchFamily="2" charset="0"/>
              </a:rPr>
              <a:t>Pokémon Championship Material: What Team Would Lead You to Victory?</a:t>
            </a:r>
          </a:p>
        </p:txBody>
      </p:sp>
      <p:sp>
        <p:nvSpPr>
          <p:cNvPr id="8" name="TextBox 7">
            <a:extLst>
              <a:ext uri="{FF2B5EF4-FFF2-40B4-BE49-F238E27FC236}">
                <a16:creationId xmlns:a16="http://schemas.microsoft.com/office/drawing/2014/main" id="{28C7052A-EC8D-BF3F-BE89-016151EE85A3}"/>
              </a:ext>
            </a:extLst>
          </p:cNvPr>
          <p:cNvSpPr txBox="1"/>
          <p:nvPr/>
        </p:nvSpPr>
        <p:spPr>
          <a:xfrm>
            <a:off x="590117" y="1465118"/>
            <a:ext cx="3337647" cy="4832092"/>
          </a:xfrm>
          <a:prstGeom prst="rect">
            <a:avLst/>
          </a:prstGeom>
          <a:noFill/>
          <a:ln w="38100">
            <a:solidFill>
              <a:srgbClr val="FF0000"/>
            </a:solidFill>
            <a:prstDash val="lgDashDot"/>
          </a:ln>
        </p:spPr>
        <p:txBody>
          <a:bodyPr wrap="square" rtlCol="0">
            <a:spAutoFit/>
          </a:bodyPr>
          <a:lstStyle/>
          <a:p>
            <a:pPr algn="ctr"/>
            <a:r>
              <a:rPr lang="en-US" sz="1400" b="1" i="1" dirty="0">
                <a:latin typeface="Pokemon Classic" panose="00000400000000000000" pitchFamily="2" charset="0"/>
                <a:ea typeface="Pokemon Classic" panose="00000400000000000000" pitchFamily="2" charset="0"/>
                <a:cs typeface="Pokemon Classic" panose="00000400000000000000" pitchFamily="2" charset="0"/>
              </a:rPr>
              <a:t>Type Distribution</a:t>
            </a:r>
          </a:p>
          <a:p>
            <a:pPr algn="ctr"/>
            <a:endParaRPr lang="en-US" sz="1400" dirty="0">
              <a:latin typeface="Pokemon Classic" panose="00000400000000000000" pitchFamily="2" charset="0"/>
              <a:ea typeface="Pokemon Classic" panose="00000400000000000000" pitchFamily="2" charset="0"/>
              <a:cs typeface="Pokemon Classic" panose="00000400000000000000" pitchFamily="2" charset="0"/>
            </a:endParaRPr>
          </a:p>
          <a:p>
            <a:pPr marL="285750" indent="-285750" algn="ctr">
              <a:buBlip>
                <a:blip r:embed="rId2"/>
              </a:buBlip>
            </a:pPr>
            <a:r>
              <a:rPr lang="en-US" sz="1400" dirty="0">
                <a:latin typeface="Pokemon Classic" panose="00000400000000000000" pitchFamily="2" charset="0"/>
                <a:ea typeface="Pokemon Classic" panose="00000400000000000000" pitchFamily="2" charset="0"/>
                <a:cs typeface="Pokemon Classic" panose="00000400000000000000" pitchFamily="2" charset="0"/>
              </a:rPr>
              <a:t>What are the most common and rarest Pokémon types?</a:t>
            </a:r>
          </a:p>
          <a:p>
            <a:pPr algn="ctr"/>
            <a:endParaRPr lang="en-US" sz="1400" dirty="0">
              <a:latin typeface="Pokemon Classic" panose="00000400000000000000" pitchFamily="2" charset="0"/>
              <a:ea typeface="Pokemon Classic" panose="00000400000000000000" pitchFamily="2" charset="0"/>
              <a:cs typeface="Pokemon Classic" panose="00000400000000000000" pitchFamily="2" charset="0"/>
            </a:endParaRPr>
          </a:p>
          <a:p>
            <a:pPr marL="285750" indent="-285750" algn="ctr">
              <a:buBlip>
                <a:blip r:embed="rId2"/>
              </a:buBlip>
            </a:pPr>
            <a:r>
              <a:rPr lang="en-US" sz="1400" dirty="0">
                <a:latin typeface="Pokemon Classic" panose="00000400000000000000" pitchFamily="2" charset="0"/>
                <a:ea typeface="Pokemon Classic" panose="00000400000000000000" pitchFamily="2" charset="0"/>
                <a:cs typeface="Pokemon Classic" panose="00000400000000000000" pitchFamily="2" charset="0"/>
              </a:rPr>
              <a:t>Which types hold the highest average of each stat?</a:t>
            </a:r>
          </a:p>
          <a:p>
            <a:pPr algn="ctr"/>
            <a:endParaRPr lang="en-US" sz="1400" dirty="0">
              <a:latin typeface="Pokemon Classic" panose="00000400000000000000" pitchFamily="2" charset="0"/>
              <a:ea typeface="Pokemon Classic" panose="00000400000000000000" pitchFamily="2" charset="0"/>
              <a:cs typeface="Pokemon Classic" panose="00000400000000000000" pitchFamily="2" charset="0"/>
            </a:endParaRPr>
          </a:p>
          <a:p>
            <a:pPr marL="285750" indent="-285750" algn="ctr">
              <a:buBlip>
                <a:blip r:embed="rId2"/>
              </a:buBlip>
            </a:pPr>
            <a:r>
              <a:rPr lang="en-US" sz="1400" dirty="0">
                <a:latin typeface="Pokemon Classic" panose="00000400000000000000" pitchFamily="2" charset="0"/>
                <a:ea typeface="Pokemon Classic" panose="00000400000000000000" pitchFamily="2" charset="0"/>
                <a:cs typeface="Pokemon Classic" panose="00000400000000000000" pitchFamily="2" charset="0"/>
              </a:rPr>
              <a:t>How does typing come into play for the ideal Championship team?</a:t>
            </a:r>
          </a:p>
          <a:p>
            <a:pPr algn="ctr"/>
            <a:endParaRPr lang="en-US" sz="1400" dirty="0">
              <a:latin typeface="Pokemon Classic" panose="00000400000000000000" pitchFamily="2" charset="0"/>
              <a:ea typeface="Pokemon Classic" panose="00000400000000000000" pitchFamily="2" charset="0"/>
              <a:cs typeface="Pokemon Classic" panose="00000400000000000000" pitchFamily="2" charset="0"/>
            </a:endParaRPr>
          </a:p>
          <a:p>
            <a:pPr marL="285750" indent="-285750" algn="ctr">
              <a:buBlip>
                <a:blip r:embed="rId2"/>
              </a:buBlip>
            </a:pPr>
            <a:r>
              <a:rPr lang="en-US" sz="1400" dirty="0">
                <a:latin typeface="Pokemon Classic" panose="00000400000000000000" pitchFamily="2" charset="0"/>
                <a:ea typeface="Pokemon Classic" panose="00000400000000000000" pitchFamily="2" charset="0"/>
                <a:cs typeface="Pokemon Classic" panose="00000400000000000000" pitchFamily="2" charset="0"/>
              </a:rPr>
              <a:t>Does the most common or least common type hold more statistical prestige?</a:t>
            </a:r>
          </a:p>
          <a:p>
            <a:pPr algn="ctr"/>
            <a:endParaRPr lang="en-US" sz="1400" dirty="0">
              <a:latin typeface="Pokemon Classic" panose="00000400000000000000" pitchFamily="2" charset="0"/>
              <a:ea typeface="Pokemon Classic" panose="00000400000000000000" pitchFamily="2" charset="0"/>
              <a:cs typeface="Pokemon Classic" panose="00000400000000000000" pitchFamily="2" charset="0"/>
            </a:endParaRPr>
          </a:p>
        </p:txBody>
      </p:sp>
      <p:sp>
        <p:nvSpPr>
          <p:cNvPr id="2" name="TextBox 1">
            <a:extLst>
              <a:ext uri="{FF2B5EF4-FFF2-40B4-BE49-F238E27FC236}">
                <a16:creationId xmlns:a16="http://schemas.microsoft.com/office/drawing/2014/main" id="{CE7A110B-FB75-066E-FC0A-549431CE1DC8}"/>
              </a:ext>
            </a:extLst>
          </p:cNvPr>
          <p:cNvSpPr txBox="1"/>
          <p:nvPr/>
        </p:nvSpPr>
        <p:spPr>
          <a:xfrm>
            <a:off x="4404879" y="1465116"/>
            <a:ext cx="3384406" cy="3754874"/>
          </a:xfrm>
          <a:prstGeom prst="rect">
            <a:avLst/>
          </a:prstGeom>
          <a:noFill/>
          <a:ln w="28575">
            <a:solidFill>
              <a:srgbClr val="FF0000"/>
            </a:solidFill>
            <a:prstDash val="lgDashDot"/>
          </a:ln>
        </p:spPr>
        <p:txBody>
          <a:bodyPr wrap="square" rtlCol="0">
            <a:spAutoFit/>
          </a:bodyPr>
          <a:lstStyle/>
          <a:p>
            <a:pPr algn="ctr"/>
            <a:r>
              <a:rPr lang="en-US" sz="1400" b="1" i="1" dirty="0">
                <a:latin typeface="Pokemon Classic" panose="00000400000000000000" pitchFamily="2" charset="0"/>
                <a:ea typeface="Pokemon Classic" panose="00000400000000000000" pitchFamily="2" charset="0"/>
                <a:cs typeface="Pokemon Classic" panose="00000400000000000000" pitchFamily="2" charset="0"/>
              </a:rPr>
              <a:t>Size and Stat Relationships</a:t>
            </a:r>
          </a:p>
          <a:p>
            <a:pPr algn="ctr"/>
            <a:endParaRPr lang="en-US" sz="1400" dirty="0">
              <a:latin typeface="Pokemon Classic" panose="00000400000000000000" pitchFamily="2" charset="0"/>
              <a:ea typeface="Pokemon Classic" panose="00000400000000000000" pitchFamily="2" charset="0"/>
              <a:cs typeface="Pokemon Classic" panose="00000400000000000000" pitchFamily="2" charset="0"/>
            </a:endParaRPr>
          </a:p>
          <a:p>
            <a:pPr marL="285750" indent="-285750" algn="ctr">
              <a:buBlip>
                <a:blip r:embed="rId3"/>
              </a:buBlip>
            </a:pPr>
            <a:r>
              <a:rPr lang="en-US" sz="1400" dirty="0">
                <a:latin typeface="Pokemon Classic" panose="00000400000000000000" pitchFamily="2" charset="0"/>
                <a:ea typeface="Pokemon Classic" panose="00000400000000000000" pitchFamily="2" charset="0"/>
                <a:cs typeface="Pokemon Classic" panose="00000400000000000000" pitchFamily="2" charset="0"/>
              </a:rPr>
              <a:t>Does Pokémon size determine their stats?</a:t>
            </a:r>
          </a:p>
          <a:p>
            <a:pPr algn="ctr"/>
            <a:endParaRPr lang="en-US" sz="1400" dirty="0">
              <a:latin typeface="Pokemon Classic" panose="00000400000000000000" pitchFamily="2" charset="0"/>
              <a:ea typeface="Pokemon Classic" panose="00000400000000000000" pitchFamily="2" charset="0"/>
              <a:cs typeface="Pokemon Classic" panose="00000400000000000000" pitchFamily="2" charset="0"/>
            </a:endParaRPr>
          </a:p>
          <a:p>
            <a:pPr marL="285750" indent="-285750" algn="ctr">
              <a:buBlip>
                <a:blip r:embed="rId3"/>
              </a:buBlip>
            </a:pPr>
            <a:r>
              <a:rPr lang="en-US" sz="1400" dirty="0">
                <a:latin typeface="Pokemon Classic" panose="00000400000000000000" pitchFamily="2" charset="0"/>
                <a:ea typeface="Pokemon Classic" panose="00000400000000000000" pitchFamily="2" charset="0"/>
                <a:cs typeface="Pokemon Classic" panose="00000400000000000000" pitchFamily="2" charset="0"/>
              </a:rPr>
              <a:t>What correlation exists between different stat categories vs. height and weight?</a:t>
            </a:r>
          </a:p>
          <a:p>
            <a:pPr algn="ctr"/>
            <a:endParaRPr lang="en-US" sz="1400" dirty="0">
              <a:latin typeface="Pokemon Classic" panose="00000400000000000000" pitchFamily="2" charset="0"/>
              <a:ea typeface="Pokemon Classic" panose="00000400000000000000" pitchFamily="2" charset="0"/>
              <a:cs typeface="Pokemon Classic" panose="00000400000000000000" pitchFamily="2" charset="0"/>
            </a:endParaRPr>
          </a:p>
          <a:p>
            <a:pPr marL="285750" indent="-285750" algn="ctr">
              <a:buBlip>
                <a:blip r:embed="rId3"/>
              </a:buBlip>
            </a:pPr>
            <a:r>
              <a:rPr lang="en-US" sz="1400" dirty="0">
                <a:latin typeface="Pokemon Classic" panose="00000400000000000000" pitchFamily="2" charset="0"/>
                <a:ea typeface="Pokemon Classic" panose="00000400000000000000" pitchFamily="2" charset="0"/>
                <a:cs typeface="Pokemon Classic" panose="00000400000000000000" pitchFamily="2" charset="0"/>
              </a:rPr>
              <a:t>How different are the correlations between size stats and battle stats?</a:t>
            </a:r>
          </a:p>
        </p:txBody>
      </p:sp>
      <p:sp>
        <p:nvSpPr>
          <p:cNvPr id="5" name="TextBox 4">
            <a:extLst>
              <a:ext uri="{FF2B5EF4-FFF2-40B4-BE49-F238E27FC236}">
                <a16:creationId xmlns:a16="http://schemas.microsoft.com/office/drawing/2014/main" id="{180B6EE4-0F50-86D6-2904-2AB84186E50F}"/>
              </a:ext>
            </a:extLst>
          </p:cNvPr>
          <p:cNvSpPr txBox="1"/>
          <p:nvPr/>
        </p:nvSpPr>
        <p:spPr>
          <a:xfrm>
            <a:off x="8217477" y="1465116"/>
            <a:ext cx="3320328" cy="4031873"/>
          </a:xfrm>
          <a:prstGeom prst="rect">
            <a:avLst/>
          </a:prstGeom>
          <a:noFill/>
          <a:ln w="28575">
            <a:solidFill>
              <a:srgbClr val="FF0000"/>
            </a:solidFill>
            <a:prstDash val="lgDashDot"/>
          </a:ln>
        </p:spPr>
        <p:txBody>
          <a:bodyPr wrap="square" rtlCol="0">
            <a:spAutoFit/>
          </a:bodyPr>
          <a:lstStyle/>
          <a:p>
            <a:pPr algn="ctr"/>
            <a:r>
              <a:rPr lang="en-US" sz="1400" b="1" i="1" dirty="0">
                <a:latin typeface="Pokemon Classic" panose="00000400000000000000" pitchFamily="2" charset="0"/>
                <a:ea typeface="Pokemon Classic" panose="00000400000000000000" pitchFamily="2" charset="0"/>
                <a:cs typeface="Pokemon Classic" panose="00000400000000000000" pitchFamily="2" charset="0"/>
              </a:rPr>
              <a:t>Championship</a:t>
            </a:r>
            <a:r>
              <a:rPr lang="en-US" b="1" i="1" dirty="0"/>
              <a:t> </a:t>
            </a:r>
            <a:r>
              <a:rPr lang="en-US" sz="1400" b="1" i="1" dirty="0">
                <a:latin typeface="Pokemon Classic" panose="00000400000000000000" pitchFamily="2" charset="0"/>
                <a:ea typeface="Pokemon Classic" panose="00000400000000000000" pitchFamily="2" charset="0"/>
                <a:cs typeface="Pokemon Classic" panose="00000400000000000000" pitchFamily="2" charset="0"/>
              </a:rPr>
              <a:t>Team</a:t>
            </a:r>
          </a:p>
          <a:p>
            <a:pPr algn="ctr"/>
            <a:endParaRPr lang="en-US" sz="1400" dirty="0">
              <a:latin typeface="Pokemon Classic" panose="00000400000000000000" pitchFamily="2" charset="0"/>
              <a:ea typeface="Pokemon Classic" panose="00000400000000000000" pitchFamily="2" charset="0"/>
              <a:cs typeface="Pokemon Classic" panose="00000400000000000000" pitchFamily="2" charset="0"/>
            </a:endParaRPr>
          </a:p>
          <a:p>
            <a:pPr marL="285750" indent="-285750" algn="ctr">
              <a:buBlip>
                <a:blip r:embed="rId4"/>
              </a:buBlip>
            </a:pPr>
            <a:r>
              <a:rPr lang="en-US" sz="1400" dirty="0">
                <a:latin typeface="Pokemon Classic" panose="00000400000000000000" pitchFamily="2" charset="0"/>
                <a:ea typeface="Pokemon Classic" panose="00000400000000000000" pitchFamily="2" charset="0"/>
                <a:cs typeface="Pokemon Classic" panose="00000400000000000000" pitchFamily="2" charset="0"/>
              </a:rPr>
              <a:t>Would you choose a team where each Pokémon is the peak of one stat?</a:t>
            </a:r>
          </a:p>
          <a:p>
            <a:pPr algn="ctr"/>
            <a:endParaRPr lang="en-US" sz="1400" dirty="0">
              <a:latin typeface="Pokemon Classic" panose="00000400000000000000" pitchFamily="2" charset="0"/>
              <a:ea typeface="Pokemon Classic" panose="00000400000000000000" pitchFamily="2" charset="0"/>
              <a:cs typeface="Pokemon Classic" panose="00000400000000000000" pitchFamily="2" charset="0"/>
            </a:endParaRPr>
          </a:p>
          <a:p>
            <a:pPr marL="285750" indent="-285750" algn="ctr">
              <a:buBlip>
                <a:blip r:embed="rId4"/>
              </a:buBlip>
            </a:pPr>
            <a:r>
              <a:rPr lang="en-US" sz="1400" dirty="0">
                <a:latin typeface="Pokemon Classic" panose="00000400000000000000" pitchFamily="2" charset="0"/>
                <a:ea typeface="Pokemon Classic" panose="00000400000000000000" pitchFamily="2" charset="0"/>
                <a:cs typeface="Pokemon Classic" panose="00000400000000000000" pitchFamily="2" charset="0"/>
              </a:rPr>
              <a:t>Would you choose a team based on size?</a:t>
            </a:r>
          </a:p>
          <a:p>
            <a:pPr algn="ctr"/>
            <a:endParaRPr lang="en-US" sz="1400" dirty="0">
              <a:latin typeface="Pokemon Classic" panose="00000400000000000000" pitchFamily="2" charset="0"/>
              <a:ea typeface="Pokemon Classic" panose="00000400000000000000" pitchFamily="2" charset="0"/>
              <a:cs typeface="Pokemon Classic" panose="00000400000000000000" pitchFamily="2" charset="0"/>
            </a:endParaRPr>
          </a:p>
          <a:p>
            <a:pPr marL="285750" indent="-285750" algn="ctr">
              <a:buBlip>
                <a:blip r:embed="rId4"/>
              </a:buBlip>
            </a:pPr>
            <a:r>
              <a:rPr lang="en-US" sz="1400" dirty="0">
                <a:latin typeface="Pokemon Classic" panose="00000400000000000000" pitchFamily="2" charset="0"/>
                <a:ea typeface="Pokemon Classic" panose="00000400000000000000" pitchFamily="2" charset="0"/>
                <a:cs typeface="Pokemon Classic" panose="00000400000000000000" pitchFamily="2" charset="0"/>
              </a:rPr>
              <a:t>Would you choose a team with the highest stats?</a:t>
            </a:r>
          </a:p>
          <a:p>
            <a:pPr algn="ctr"/>
            <a:endParaRPr lang="en-US" sz="1400" dirty="0">
              <a:latin typeface="Pokemon Classic" panose="00000400000000000000" pitchFamily="2" charset="0"/>
              <a:ea typeface="Pokemon Classic" panose="00000400000000000000" pitchFamily="2" charset="0"/>
              <a:cs typeface="Pokemon Classic" panose="00000400000000000000" pitchFamily="2" charset="0"/>
            </a:endParaRPr>
          </a:p>
          <a:p>
            <a:pPr marL="285750" indent="-285750" algn="ctr">
              <a:buBlip>
                <a:blip r:embed="rId4"/>
              </a:buBlip>
            </a:pPr>
            <a:r>
              <a:rPr lang="en-US" sz="1400" dirty="0">
                <a:latin typeface="Pokemon Classic" panose="00000400000000000000" pitchFamily="2" charset="0"/>
                <a:ea typeface="Pokemon Classic" panose="00000400000000000000" pitchFamily="2" charset="0"/>
                <a:cs typeface="Pokemon Classic" panose="00000400000000000000" pitchFamily="2" charset="0"/>
              </a:rPr>
              <a:t>Does it include your favorite Pokémon?</a:t>
            </a:r>
          </a:p>
          <a:p>
            <a:pPr algn="ctr"/>
            <a:endParaRPr lang="en-US" sz="1400" dirty="0">
              <a:latin typeface="Pokemon Classic" panose="00000400000000000000" pitchFamily="2" charset="0"/>
              <a:ea typeface="Pokemon Classic" panose="00000400000000000000" pitchFamily="2" charset="0"/>
              <a:cs typeface="Pokemon Classic" panose="00000400000000000000" pitchFamily="2" charset="0"/>
            </a:endParaRPr>
          </a:p>
        </p:txBody>
      </p:sp>
    </p:spTree>
    <p:extLst>
      <p:ext uri="{BB962C8B-B14F-4D97-AF65-F5344CB8AC3E}">
        <p14:creationId xmlns:p14="http://schemas.microsoft.com/office/powerpoint/2010/main" val="369387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650" autoRev="1" fill="remove"/>
                                        <p:tgtEl>
                                          <p:spTgt spid="6"/>
                                        </p:tgtEl>
                                        <p:attrNameLst>
                                          <p:attrName>style.color</p:attrName>
                                        </p:attrNameLst>
                                      </p:cBhvr>
                                      <p:to>
                                        <a:schemeClr val="bg1"/>
                                      </p:to>
                                    </p:animClr>
                                    <p:animClr clrSpc="rgb" dir="cw">
                                      <p:cBhvr>
                                        <p:cTn id="7" dur="650" autoRev="1" fill="remove"/>
                                        <p:tgtEl>
                                          <p:spTgt spid="6"/>
                                        </p:tgtEl>
                                        <p:attrNameLst>
                                          <p:attrName>fillcolor</p:attrName>
                                        </p:attrNameLst>
                                      </p:cBhvr>
                                      <p:to>
                                        <a:schemeClr val="bg1"/>
                                      </p:to>
                                    </p:animClr>
                                    <p:set>
                                      <p:cBhvr>
                                        <p:cTn id="8" dur="650" autoRev="1" fill="remove"/>
                                        <p:tgtEl>
                                          <p:spTgt spid="6"/>
                                        </p:tgtEl>
                                        <p:attrNameLst>
                                          <p:attrName>fill.type</p:attrName>
                                        </p:attrNameLst>
                                      </p:cBhvr>
                                      <p:to>
                                        <p:strVal val="solid"/>
                                      </p:to>
                                    </p:set>
                                    <p:set>
                                      <p:cBhvr>
                                        <p:cTn id="9" dur="650" autoRev="1" fill="remove"/>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BC8C70-30FE-27E7-AA6C-B5193F1E11F8}"/>
              </a:ext>
            </a:extLst>
          </p:cNvPr>
          <p:cNvSpPr/>
          <p:nvPr/>
        </p:nvSpPr>
        <p:spPr>
          <a:xfrm>
            <a:off x="193964" y="159327"/>
            <a:ext cx="11804072" cy="6539345"/>
          </a:xfrm>
          <a:prstGeom prst="rect">
            <a:avLst/>
          </a:prstGeom>
          <a:noFill/>
          <a:ln w="28575">
            <a:solidFill>
              <a:srgbClr val="E30A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TextBox 2">
            <a:extLst>
              <a:ext uri="{FF2B5EF4-FFF2-40B4-BE49-F238E27FC236}">
                <a16:creationId xmlns:a16="http://schemas.microsoft.com/office/drawing/2014/main" id="{588589A3-3F60-8096-C4AA-1C6A98946A93}"/>
              </a:ext>
            </a:extLst>
          </p:cNvPr>
          <p:cNvSpPr txBox="1"/>
          <p:nvPr/>
        </p:nvSpPr>
        <p:spPr>
          <a:xfrm>
            <a:off x="10298545" y="6567867"/>
            <a:ext cx="1385456" cy="261610"/>
          </a:xfrm>
          <a:prstGeom prst="rect">
            <a:avLst/>
          </a:prstGeom>
          <a:solidFill>
            <a:schemeClr val="bg1"/>
          </a:solidFill>
        </p:spPr>
        <p:txBody>
          <a:bodyPr wrap="square" rtlCol="0">
            <a:spAutoFit/>
          </a:bodyPr>
          <a:lstStyle/>
          <a:p>
            <a:pPr algn="ctr"/>
            <a:r>
              <a:rPr lang="en-PH" sz="1100" dirty="0">
                <a:solidFill>
                  <a:srgbClr val="E30A17"/>
                </a:solidFill>
                <a:latin typeface="Montserrat" pitchFamily="2" charset="0"/>
              </a:rPr>
              <a:t>Project Alpha Six</a:t>
            </a:r>
          </a:p>
        </p:txBody>
      </p:sp>
      <p:pic>
        <p:nvPicPr>
          <p:cNvPr id="5" name="Picture 4" descr="Type Distribution Chart, color coded to match their types.">
            <a:extLst>
              <a:ext uri="{FF2B5EF4-FFF2-40B4-BE49-F238E27FC236}">
                <a16:creationId xmlns:a16="http://schemas.microsoft.com/office/drawing/2014/main" id="{611ED75F-DB4E-5974-3ED6-6A20D19A67E9}"/>
              </a:ext>
            </a:extLst>
          </p:cNvPr>
          <p:cNvPicPr>
            <a:picLocks noChangeAspect="1"/>
          </p:cNvPicPr>
          <p:nvPr/>
        </p:nvPicPr>
        <p:blipFill rotWithShape="1">
          <a:blip r:embed="rId2">
            <a:extLst>
              <a:ext uri="{28A0092B-C50C-407E-A947-70E740481C1C}">
                <a14:useLocalDpi xmlns:a14="http://schemas.microsoft.com/office/drawing/2010/main" val="0"/>
              </a:ext>
            </a:extLst>
          </a:blip>
          <a:srcRect l="4681" t="7481" r="2636" b="7798"/>
          <a:stretch/>
        </p:blipFill>
        <p:spPr>
          <a:xfrm>
            <a:off x="424296" y="1093643"/>
            <a:ext cx="7518636" cy="5387685"/>
          </a:xfrm>
          <a:prstGeom prst="rect">
            <a:avLst/>
          </a:prstGeom>
          <a:ln w="57150" cmpd="tri">
            <a:solidFill>
              <a:srgbClr val="FF0000"/>
            </a:solidFill>
          </a:ln>
        </p:spPr>
      </p:pic>
      <p:sp>
        <p:nvSpPr>
          <p:cNvPr id="6" name="TextBox 5">
            <a:extLst>
              <a:ext uri="{FF2B5EF4-FFF2-40B4-BE49-F238E27FC236}">
                <a16:creationId xmlns:a16="http://schemas.microsoft.com/office/drawing/2014/main" id="{73E86D65-661A-D219-5FAA-0618F67F20F1}"/>
              </a:ext>
            </a:extLst>
          </p:cNvPr>
          <p:cNvSpPr txBox="1"/>
          <p:nvPr/>
        </p:nvSpPr>
        <p:spPr>
          <a:xfrm>
            <a:off x="8089322" y="1057275"/>
            <a:ext cx="3678382" cy="830997"/>
          </a:xfrm>
          <a:prstGeom prst="rect">
            <a:avLst/>
          </a:prstGeom>
          <a:ln w="57150" cmpd="tri">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a:latin typeface="Pokemon Classic" panose="00000400000000000000" pitchFamily="2" charset="0"/>
                <a:ea typeface="Pokemon Classic" panose="00000400000000000000" pitchFamily="2" charset="0"/>
                <a:cs typeface="Pokemon Classic" panose="00000400000000000000" pitchFamily="2" charset="0"/>
              </a:rPr>
              <a:t>This type distribution chart considers listings where many Pokémon have two different types. </a:t>
            </a:r>
          </a:p>
        </p:txBody>
      </p:sp>
      <p:sp>
        <p:nvSpPr>
          <p:cNvPr id="9" name="TextBox 8">
            <a:extLst>
              <a:ext uri="{FF2B5EF4-FFF2-40B4-BE49-F238E27FC236}">
                <a16:creationId xmlns:a16="http://schemas.microsoft.com/office/drawing/2014/main" id="{9B55BE85-E773-2D51-CABB-828D1780AAEE}"/>
              </a:ext>
            </a:extLst>
          </p:cNvPr>
          <p:cNvSpPr txBox="1"/>
          <p:nvPr/>
        </p:nvSpPr>
        <p:spPr>
          <a:xfrm>
            <a:off x="3926465" y="376672"/>
            <a:ext cx="4339070" cy="461665"/>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400" b="1" dirty="0">
                <a:ln/>
                <a:solidFill>
                  <a:schemeClr val="accent3"/>
                </a:solidFill>
              </a:rPr>
              <a:t>Pokémon Type Distribution</a:t>
            </a:r>
          </a:p>
        </p:txBody>
      </p:sp>
      <p:sp>
        <p:nvSpPr>
          <p:cNvPr id="10" name="TextBox 9">
            <a:extLst>
              <a:ext uri="{FF2B5EF4-FFF2-40B4-BE49-F238E27FC236}">
                <a16:creationId xmlns:a16="http://schemas.microsoft.com/office/drawing/2014/main" id="{C4EB1038-2964-2C16-2677-13B4E277EBC3}"/>
              </a:ext>
            </a:extLst>
          </p:cNvPr>
          <p:cNvSpPr txBox="1"/>
          <p:nvPr/>
        </p:nvSpPr>
        <p:spPr>
          <a:xfrm>
            <a:off x="8080804" y="2126071"/>
            <a:ext cx="3686900" cy="1015663"/>
          </a:xfrm>
          <a:prstGeom prst="rect">
            <a:avLst/>
          </a:prstGeom>
          <a:noFill/>
          <a:ln w="57150" cmpd="tri">
            <a:solidFill>
              <a:srgbClr val="FF0000"/>
            </a:solidFill>
          </a:ln>
        </p:spPr>
        <p:txBody>
          <a:bodyPr wrap="square" rtlCol="0">
            <a:spAutoFit/>
          </a:bodyPr>
          <a:lstStyle/>
          <a:p>
            <a:pPr algn="ctr"/>
            <a:r>
              <a:rPr lang="en-US" sz="1200" dirty="0">
                <a:latin typeface="Pokemon Classic" panose="00000400000000000000" pitchFamily="2" charset="0"/>
                <a:ea typeface="Pokemon Classic" panose="00000400000000000000" pitchFamily="2" charset="0"/>
                <a:cs typeface="Pokemon Classic" panose="00000400000000000000" pitchFamily="2" charset="0"/>
              </a:rPr>
              <a:t>Most Common Types</a:t>
            </a:r>
          </a:p>
          <a:p>
            <a:pPr algn="ctr"/>
            <a:endParaRPr lang="en-US" sz="1200" dirty="0">
              <a:latin typeface="Pokemon Classic" panose="00000400000000000000" pitchFamily="2" charset="0"/>
              <a:ea typeface="Pokemon Classic" panose="00000400000000000000" pitchFamily="2" charset="0"/>
              <a:cs typeface="Pokemon Classic" panose="00000400000000000000" pitchFamily="2" charset="0"/>
            </a:endParaRPr>
          </a:p>
          <a:p>
            <a:pPr marL="285750" indent="-285750">
              <a:buBlip>
                <a:blip r:embed="rId3"/>
              </a:buBlip>
            </a:pPr>
            <a:r>
              <a:rPr lang="en-US" sz="1200" dirty="0">
                <a:latin typeface="Pokemon Classic" panose="00000400000000000000" pitchFamily="2" charset="0"/>
                <a:ea typeface="Pokemon Classic" panose="00000400000000000000" pitchFamily="2" charset="0"/>
                <a:cs typeface="Pokemon Classic" panose="00000400000000000000" pitchFamily="2" charset="0"/>
              </a:rPr>
              <a:t>Water – 141 Pokémon</a:t>
            </a:r>
          </a:p>
          <a:p>
            <a:pPr marL="285750" indent="-285750">
              <a:buBlip>
                <a:blip r:embed="rId3"/>
              </a:buBlip>
            </a:pPr>
            <a:r>
              <a:rPr lang="en-US" sz="1200" dirty="0">
                <a:latin typeface="Pokemon Classic" panose="00000400000000000000" pitchFamily="2" charset="0"/>
                <a:ea typeface="Pokemon Classic" panose="00000400000000000000" pitchFamily="2" charset="0"/>
                <a:cs typeface="Pokemon Classic" panose="00000400000000000000" pitchFamily="2" charset="0"/>
              </a:rPr>
              <a:t>Normal – 115 Pokémon</a:t>
            </a:r>
          </a:p>
          <a:p>
            <a:pPr marL="285750" indent="-285750">
              <a:buBlip>
                <a:blip r:embed="rId3"/>
              </a:buBlip>
            </a:pPr>
            <a:r>
              <a:rPr lang="en-US" sz="1200" dirty="0">
                <a:latin typeface="Pokemon Classic" panose="00000400000000000000" pitchFamily="2" charset="0"/>
                <a:ea typeface="Pokemon Classic" panose="00000400000000000000" pitchFamily="2" charset="0"/>
                <a:cs typeface="Pokemon Classic" panose="00000400000000000000" pitchFamily="2" charset="0"/>
              </a:rPr>
              <a:t>Grass – 107 Pokémon</a:t>
            </a:r>
          </a:p>
        </p:txBody>
      </p:sp>
      <p:sp>
        <p:nvSpPr>
          <p:cNvPr id="11" name="TextBox 10">
            <a:extLst>
              <a:ext uri="{FF2B5EF4-FFF2-40B4-BE49-F238E27FC236}">
                <a16:creationId xmlns:a16="http://schemas.microsoft.com/office/drawing/2014/main" id="{722F8B4A-790C-2FB1-57F3-4C059DBBC8C3}"/>
              </a:ext>
            </a:extLst>
          </p:cNvPr>
          <p:cNvSpPr txBox="1"/>
          <p:nvPr/>
        </p:nvSpPr>
        <p:spPr>
          <a:xfrm>
            <a:off x="8080804" y="3343598"/>
            <a:ext cx="3686900" cy="1200329"/>
          </a:xfrm>
          <a:prstGeom prst="rect">
            <a:avLst/>
          </a:prstGeom>
          <a:noFill/>
          <a:ln w="57150" cmpd="tri">
            <a:solidFill>
              <a:srgbClr val="FF0000"/>
            </a:solidFill>
          </a:ln>
        </p:spPr>
        <p:txBody>
          <a:bodyPr wrap="square" rtlCol="0">
            <a:spAutoFit/>
          </a:bodyPr>
          <a:lstStyle/>
          <a:p>
            <a:pPr algn="ctr"/>
            <a:r>
              <a:rPr lang="en-US" sz="1200" dirty="0">
                <a:latin typeface="Pokemon Classic" panose="00000400000000000000" pitchFamily="2" charset="0"/>
                <a:ea typeface="Pokemon Classic" panose="00000400000000000000" pitchFamily="2" charset="0"/>
                <a:cs typeface="Pokemon Classic" panose="00000400000000000000" pitchFamily="2" charset="0"/>
              </a:rPr>
              <a:t>Rarest Types</a:t>
            </a:r>
          </a:p>
          <a:p>
            <a:pPr algn="ctr"/>
            <a:endParaRPr lang="en-US" sz="1200" dirty="0">
              <a:latin typeface="Pokemon Classic" panose="00000400000000000000" pitchFamily="2" charset="0"/>
              <a:ea typeface="Pokemon Classic" panose="00000400000000000000" pitchFamily="2" charset="0"/>
              <a:cs typeface="Pokemon Classic" panose="00000400000000000000" pitchFamily="2" charset="0"/>
            </a:endParaRPr>
          </a:p>
          <a:p>
            <a:pPr marL="285750" indent="-285750">
              <a:buBlip>
                <a:blip r:embed="rId3"/>
              </a:buBlip>
            </a:pPr>
            <a:r>
              <a:rPr lang="en-US" sz="1200" dirty="0">
                <a:latin typeface="Pokemon Classic" panose="00000400000000000000" pitchFamily="2" charset="0"/>
                <a:ea typeface="Pokemon Classic" panose="00000400000000000000" pitchFamily="2" charset="0"/>
                <a:cs typeface="Pokemon Classic" panose="00000400000000000000" pitchFamily="2" charset="0"/>
              </a:rPr>
              <a:t>Ice – 41 Pokémon</a:t>
            </a:r>
          </a:p>
          <a:p>
            <a:pPr marL="285750" indent="-285750">
              <a:buBlip>
                <a:blip r:embed="rId3"/>
              </a:buBlip>
            </a:pPr>
            <a:r>
              <a:rPr lang="en-US" sz="1200" dirty="0">
                <a:latin typeface="Pokemon Classic" panose="00000400000000000000" pitchFamily="2" charset="0"/>
                <a:ea typeface="Pokemon Classic" panose="00000400000000000000" pitchFamily="2" charset="0"/>
                <a:cs typeface="Pokemon Classic" panose="00000400000000000000" pitchFamily="2" charset="0"/>
              </a:rPr>
              <a:t>Ghost – 51 Pokémon</a:t>
            </a:r>
          </a:p>
          <a:p>
            <a:pPr marL="285750" indent="-285750">
              <a:buBlip>
                <a:blip r:embed="rId3"/>
              </a:buBlip>
            </a:pPr>
            <a:r>
              <a:rPr lang="en-US" sz="1200" dirty="0">
                <a:latin typeface="Pokemon Classic" panose="00000400000000000000" pitchFamily="2" charset="0"/>
                <a:ea typeface="Pokemon Classic" panose="00000400000000000000" pitchFamily="2" charset="0"/>
                <a:cs typeface="Pokemon Classic" panose="00000400000000000000" pitchFamily="2" charset="0"/>
              </a:rPr>
              <a:t>Steel and Fairy – 54 Pokémon</a:t>
            </a:r>
          </a:p>
        </p:txBody>
      </p:sp>
      <p:sp>
        <p:nvSpPr>
          <p:cNvPr id="12" name="TextBox 11">
            <a:extLst>
              <a:ext uri="{FF2B5EF4-FFF2-40B4-BE49-F238E27FC236}">
                <a16:creationId xmlns:a16="http://schemas.microsoft.com/office/drawing/2014/main" id="{1B7D9662-C833-E133-B787-341E2EF6D405}"/>
              </a:ext>
            </a:extLst>
          </p:cNvPr>
          <p:cNvSpPr txBox="1"/>
          <p:nvPr/>
        </p:nvSpPr>
        <p:spPr>
          <a:xfrm>
            <a:off x="8089322" y="4742482"/>
            <a:ext cx="3686900" cy="1754326"/>
          </a:xfrm>
          <a:prstGeom prst="rect">
            <a:avLst/>
          </a:prstGeom>
          <a:noFill/>
          <a:ln w="57150" cmpd="tri">
            <a:solidFill>
              <a:srgbClr val="FF0000"/>
            </a:solidFill>
          </a:ln>
        </p:spPr>
        <p:txBody>
          <a:bodyPr wrap="square" rtlCol="0">
            <a:spAutoFit/>
          </a:bodyPr>
          <a:lstStyle/>
          <a:p>
            <a:r>
              <a:rPr lang="en-US" sz="1200" dirty="0">
                <a:latin typeface="Pokemon Classic" panose="00000400000000000000" pitchFamily="2" charset="0"/>
                <a:ea typeface="Pokemon Classic" panose="00000400000000000000" pitchFamily="2" charset="0"/>
                <a:cs typeface="Pokemon Classic" panose="00000400000000000000" pitchFamily="2" charset="0"/>
              </a:rPr>
              <a:t>The rarer type counts are due to a variety of reasons, chief among them being the fact that the Dark, Steel, and Fairy types were introduced later in the Pokémon franchise, with Fairy being the most recent.</a:t>
            </a:r>
          </a:p>
        </p:txBody>
      </p:sp>
    </p:spTree>
    <p:extLst>
      <p:ext uri="{BB962C8B-B14F-4D97-AF65-F5344CB8AC3E}">
        <p14:creationId xmlns:p14="http://schemas.microsoft.com/office/powerpoint/2010/main" val="257984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BC8C70-30FE-27E7-AA6C-B5193F1E11F8}"/>
              </a:ext>
            </a:extLst>
          </p:cNvPr>
          <p:cNvSpPr/>
          <p:nvPr/>
        </p:nvSpPr>
        <p:spPr>
          <a:xfrm>
            <a:off x="193964" y="159327"/>
            <a:ext cx="11804072" cy="6539345"/>
          </a:xfrm>
          <a:prstGeom prst="rect">
            <a:avLst/>
          </a:prstGeom>
          <a:noFill/>
          <a:ln w="28575">
            <a:solidFill>
              <a:srgbClr val="E30A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TextBox 2">
            <a:extLst>
              <a:ext uri="{FF2B5EF4-FFF2-40B4-BE49-F238E27FC236}">
                <a16:creationId xmlns:a16="http://schemas.microsoft.com/office/drawing/2014/main" id="{588589A3-3F60-8096-C4AA-1C6A98946A93}"/>
              </a:ext>
            </a:extLst>
          </p:cNvPr>
          <p:cNvSpPr txBox="1"/>
          <p:nvPr/>
        </p:nvSpPr>
        <p:spPr>
          <a:xfrm>
            <a:off x="10298545" y="6567867"/>
            <a:ext cx="1385456" cy="261610"/>
          </a:xfrm>
          <a:prstGeom prst="rect">
            <a:avLst/>
          </a:prstGeom>
          <a:solidFill>
            <a:schemeClr val="bg1"/>
          </a:solidFill>
        </p:spPr>
        <p:txBody>
          <a:bodyPr wrap="square" rtlCol="0">
            <a:spAutoFit/>
          </a:bodyPr>
          <a:lstStyle/>
          <a:p>
            <a:pPr algn="ctr"/>
            <a:r>
              <a:rPr lang="en-PH" sz="1100" dirty="0">
                <a:solidFill>
                  <a:srgbClr val="E30A17"/>
                </a:solidFill>
                <a:latin typeface="Montserrat" pitchFamily="2" charset="0"/>
              </a:rPr>
              <a:t>Project Alpha Six</a:t>
            </a:r>
          </a:p>
        </p:txBody>
      </p:sp>
      <p:pic>
        <p:nvPicPr>
          <p:cNvPr id="5" name="Picture 4" descr="A sticker of cartoon animals&#10;&#10;Description automatically generated with low confidence">
            <a:extLst>
              <a:ext uri="{FF2B5EF4-FFF2-40B4-BE49-F238E27FC236}">
                <a16:creationId xmlns:a16="http://schemas.microsoft.com/office/drawing/2014/main" id="{7287E4AF-05BC-67BA-8B30-4702A4B1A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118" y="332509"/>
            <a:ext cx="2150341" cy="3096491"/>
          </a:xfrm>
          <a:prstGeom prst="rect">
            <a:avLst/>
          </a:prstGeom>
        </p:spPr>
      </p:pic>
      <p:pic>
        <p:nvPicPr>
          <p:cNvPr id="7" name="Picture 6" descr="A sticker of cartoon animals&#10;&#10;Description automatically generated with low confidence">
            <a:extLst>
              <a:ext uri="{FF2B5EF4-FFF2-40B4-BE49-F238E27FC236}">
                <a16:creationId xmlns:a16="http://schemas.microsoft.com/office/drawing/2014/main" id="{9F073692-1801-763D-7BB4-59FA18E70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577" y="332509"/>
            <a:ext cx="2150340" cy="3096490"/>
          </a:xfrm>
          <a:prstGeom prst="rect">
            <a:avLst/>
          </a:prstGeom>
        </p:spPr>
      </p:pic>
      <p:pic>
        <p:nvPicPr>
          <p:cNvPr id="9" name="Picture 8" descr="A picture containing clipart, illustration, cartoon&#10;&#10;Description automatically generated">
            <a:extLst>
              <a:ext uri="{FF2B5EF4-FFF2-40B4-BE49-F238E27FC236}">
                <a16:creationId xmlns:a16="http://schemas.microsoft.com/office/drawing/2014/main" id="{4022D8A3-B5C6-8052-B71A-3969F49D59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9035" y="332509"/>
            <a:ext cx="2150340" cy="3094035"/>
          </a:xfrm>
          <a:prstGeom prst="rect">
            <a:avLst/>
          </a:prstGeom>
        </p:spPr>
      </p:pic>
      <p:pic>
        <p:nvPicPr>
          <p:cNvPr id="11" name="Picture 10" descr="A sticker of cartoon animals&#10;&#10;Description automatically generated with low confidence">
            <a:extLst>
              <a:ext uri="{FF2B5EF4-FFF2-40B4-BE49-F238E27FC236}">
                <a16:creationId xmlns:a16="http://schemas.microsoft.com/office/drawing/2014/main" id="{A7DE4730-A355-FCDF-F35D-8E1BB577B2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117" y="3515590"/>
            <a:ext cx="2150341" cy="3096491"/>
          </a:xfrm>
          <a:prstGeom prst="rect">
            <a:avLst/>
          </a:prstGeom>
        </p:spPr>
      </p:pic>
      <p:pic>
        <p:nvPicPr>
          <p:cNvPr id="13" name="Picture 12" descr="A sticker of cartoon characters&#10;&#10;Description automatically generated with low confidence">
            <a:extLst>
              <a:ext uri="{FF2B5EF4-FFF2-40B4-BE49-F238E27FC236}">
                <a16:creationId xmlns:a16="http://schemas.microsoft.com/office/drawing/2014/main" id="{EAE7D8F9-F7F9-DEF6-4EF4-C1016A0FA6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0577" y="3515590"/>
            <a:ext cx="2150340" cy="3087833"/>
          </a:xfrm>
          <a:prstGeom prst="rect">
            <a:avLst/>
          </a:prstGeom>
        </p:spPr>
      </p:pic>
      <p:pic>
        <p:nvPicPr>
          <p:cNvPr id="17" name="Picture 16" descr="A sticker of cartoon animals&#10;&#10;Description automatically generated with low confidence">
            <a:extLst>
              <a:ext uri="{FF2B5EF4-FFF2-40B4-BE49-F238E27FC236}">
                <a16:creationId xmlns:a16="http://schemas.microsoft.com/office/drawing/2014/main" id="{3FBA3F2C-A56A-135B-8334-D9CD8D5B2F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9034" y="3515590"/>
            <a:ext cx="2150339" cy="3094034"/>
          </a:xfrm>
          <a:prstGeom prst="rect">
            <a:avLst/>
          </a:prstGeom>
        </p:spPr>
      </p:pic>
      <p:pic>
        <p:nvPicPr>
          <p:cNvPr id="19" name="Picture 18" descr="A sticker of cartoon animals&#10;&#10;Description automatically generated with low confidence">
            <a:extLst>
              <a:ext uri="{FF2B5EF4-FFF2-40B4-BE49-F238E27FC236}">
                <a16:creationId xmlns:a16="http://schemas.microsoft.com/office/drawing/2014/main" id="{4F6FB243-C060-253A-EA2C-EB60D149E4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04916" y="3515590"/>
            <a:ext cx="2071543" cy="3096491"/>
          </a:xfrm>
          <a:prstGeom prst="rect">
            <a:avLst/>
          </a:prstGeom>
        </p:spPr>
      </p:pic>
      <p:sp>
        <p:nvSpPr>
          <p:cNvPr id="20" name="TextBox 19">
            <a:extLst>
              <a:ext uri="{FF2B5EF4-FFF2-40B4-BE49-F238E27FC236}">
                <a16:creationId xmlns:a16="http://schemas.microsoft.com/office/drawing/2014/main" id="{F46E4BF6-8F35-2511-AFB1-DB71B13D0DBC}"/>
              </a:ext>
            </a:extLst>
          </p:cNvPr>
          <p:cNvSpPr txBox="1"/>
          <p:nvPr/>
        </p:nvSpPr>
        <p:spPr>
          <a:xfrm>
            <a:off x="7315776" y="488373"/>
            <a:ext cx="4275859" cy="1938992"/>
          </a:xfrm>
          <a:prstGeom prst="rect">
            <a:avLst/>
          </a:prstGeom>
          <a:noFill/>
          <a:ln w="57150" cmpd="tri">
            <a:solidFill>
              <a:srgbClr val="FF0000"/>
            </a:solidFill>
          </a:ln>
        </p:spPr>
        <p:txBody>
          <a:bodyPr wrap="square" rtlCol="0">
            <a:spAutoFit/>
          </a:bodyPr>
          <a:lstStyle/>
          <a:p>
            <a:r>
              <a:rPr lang="en-US" sz="1200" dirty="0">
                <a:latin typeface="Pokemon Classic" panose="00000400000000000000" pitchFamily="2" charset="0"/>
                <a:ea typeface="Pokemon Classic" panose="00000400000000000000" pitchFamily="2" charset="0"/>
                <a:cs typeface="Pokemon Classic" panose="00000400000000000000" pitchFamily="2" charset="0"/>
              </a:rPr>
              <a:t>With the most common and least common types accounted for, we can examine which of these types come into play in terms of average individual stat counts.</a:t>
            </a:r>
          </a:p>
          <a:p>
            <a:endParaRPr lang="en-US" sz="1200" dirty="0">
              <a:latin typeface="Pokemon Classic" panose="00000400000000000000" pitchFamily="2" charset="0"/>
              <a:ea typeface="Pokemon Classic" panose="00000400000000000000" pitchFamily="2" charset="0"/>
              <a:cs typeface="Pokemon Classic" panose="00000400000000000000" pitchFamily="2" charset="0"/>
            </a:endParaRPr>
          </a:p>
          <a:p>
            <a:r>
              <a:rPr lang="en-US" sz="1200" dirty="0">
                <a:latin typeface="Pokemon Classic" panose="00000400000000000000" pitchFamily="2" charset="0"/>
                <a:ea typeface="Pokemon Classic" panose="00000400000000000000" pitchFamily="2" charset="0"/>
                <a:cs typeface="Pokemon Classic" panose="00000400000000000000" pitchFamily="2" charset="0"/>
              </a:rPr>
              <a:t>Pokémon Champions typically do not base their teams on a singular type like Gym Leaders and the Elite Four do. </a:t>
            </a:r>
          </a:p>
        </p:txBody>
      </p:sp>
      <p:pic>
        <p:nvPicPr>
          <p:cNvPr id="24" name="Picture 23" descr="A red ball with a black background&#10;&#10;Description automatically generated with low confidence">
            <a:extLst>
              <a:ext uri="{FF2B5EF4-FFF2-40B4-BE49-F238E27FC236}">
                <a16:creationId xmlns:a16="http://schemas.microsoft.com/office/drawing/2014/main" id="{16673A08-2CF3-5DB6-DE1C-60EC44113E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94140" y="2722780"/>
            <a:ext cx="943107" cy="924054"/>
          </a:xfrm>
          <a:prstGeom prst="rect">
            <a:avLst/>
          </a:prstGeom>
        </p:spPr>
      </p:pic>
      <p:pic>
        <p:nvPicPr>
          <p:cNvPr id="28" name="Picture 27" descr="A picture containing circle, sphere&#10;&#10;Description automatically generated">
            <a:extLst>
              <a:ext uri="{FF2B5EF4-FFF2-40B4-BE49-F238E27FC236}">
                <a16:creationId xmlns:a16="http://schemas.microsoft.com/office/drawing/2014/main" id="{6139072E-F57F-7B2E-B50D-1F63555C33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41280" y="3942249"/>
            <a:ext cx="1066949" cy="962159"/>
          </a:xfrm>
          <a:prstGeom prst="rect">
            <a:avLst/>
          </a:prstGeom>
        </p:spPr>
      </p:pic>
      <p:pic>
        <p:nvPicPr>
          <p:cNvPr id="30" name="Picture 29" descr="A blue ball with a white circle around it&#10;&#10;Description automatically generated with low confidence">
            <a:extLst>
              <a:ext uri="{FF2B5EF4-FFF2-40B4-BE49-F238E27FC236}">
                <a16:creationId xmlns:a16="http://schemas.microsoft.com/office/drawing/2014/main" id="{2CF39593-0FEA-D47D-CB89-BE601A92522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79824" y="5059506"/>
            <a:ext cx="1057423" cy="1019317"/>
          </a:xfrm>
          <a:prstGeom prst="rect">
            <a:avLst/>
          </a:prstGeom>
        </p:spPr>
      </p:pic>
    </p:spTree>
    <p:extLst>
      <p:ext uri="{BB962C8B-B14F-4D97-AF65-F5344CB8AC3E}">
        <p14:creationId xmlns:p14="http://schemas.microsoft.com/office/powerpoint/2010/main" val="459432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BC8C70-30FE-27E7-AA6C-B5193F1E11F8}"/>
              </a:ext>
            </a:extLst>
          </p:cNvPr>
          <p:cNvSpPr/>
          <p:nvPr/>
        </p:nvSpPr>
        <p:spPr>
          <a:xfrm>
            <a:off x="193964" y="159327"/>
            <a:ext cx="11804072" cy="6539345"/>
          </a:xfrm>
          <a:prstGeom prst="rect">
            <a:avLst/>
          </a:prstGeom>
          <a:noFill/>
          <a:ln w="28575">
            <a:solidFill>
              <a:srgbClr val="E30A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TextBox 2">
            <a:extLst>
              <a:ext uri="{FF2B5EF4-FFF2-40B4-BE49-F238E27FC236}">
                <a16:creationId xmlns:a16="http://schemas.microsoft.com/office/drawing/2014/main" id="{588589A3-3F60-8096-C4AA-1C6A98946A93}"/>
              </a:ext>
            </a:extLst>
          </p:cNvPr>
          <p:cNvSpPr txBox="1"/>
          <p:nvPr/>
        </p:nvSpPr>
        <p:spPr>
          <a:xfrm>
            <a:off x="10298545" y="6567867"/>
            <a:ext cx="1385456" cy="261610"/>
          </a:xfrm>
          <a:prstGeom prst="rect">
            <a:avLst/>
          </a:prstGeom>
          <a:solidFill>
            <a:schemeClr val="bg1"/>
          </a:solidFill>
        </p:spPr>
        <p:txBody>
          <a:bodyPr wrap="square" rtlCol="0">
            <a:spAutoFit/>
          </a:bodyPr>
          <a:lstStyle/>
          <a:p>
            <a:pPr algn="ctr"/>
            <a:r>
              <a:rPr lang="en-PH" sz="1100" dirty="0">
                <a:solidFill>
                  <a:srgbClr val="E30A17"/>
                </a:solidFill>
                <a:latin typeface="Montserrat" pitchFamily="2" charset="0"/>
              </a:rPr>
              <a:t>Project Alpha Six</a:t>
            </a:r>
          </a:p>
        </p:txBody>
      </p:sp>
      <p:sp>
        <p:nvSpPr>
          <p:cNvPr id="2" name="TextBox 1">
            <a:extLst>
              <a:ext uri="{FF2B5EF4-FFF2-40B4-BE49-F238E27FC236}">
                <a16:creationId xmlns:a16="http://schemas.microsoft.com/office/drawing/2014/main" id="{0616C845-FA95-9196-A042-D7EBB1C0A392}"/>
              </a:ext>
            </a:extLst>
          </p:cNvPr>
          <p:cNvSpPr txBox="1"/>
          <p:nvPr/>
        </p:nvSpPr>
        <p:spPr>
          <a:xfrm>
            <a:off x="4898448" y="368634"/>
            <a:ext cx="2395104" cy="369332"/>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b="1" dirty="0">
                <a:ln/>
                <a:solidFill>
                  <a:schemeClr val="accent3"/>
                </a:solidFill>
              </a:rPr>
              <a:t>Stat Averages by Type</a:t>
            </a:r>
          </a:p>
        </p:txBody>
      </p:sp>
      <p:pic>
        <p:nvPicPr>
          <p:cNvPr id="18" name="Picture 17" descr="A picture containing text, screenshot, line, plot&#10;&#10;Description automatically generated">
            <a:extLst>
              <a:ext uri="{FF2B5EF4-FFF2-40B4-BE49-F238E27FC236}">
                <a16:creationId xmlns:a16="http://schemas.microsoft.com/office/drawing/2014/main" id="{94F1F8FF-8A2D-3688-3609-A20828674ABC}"/>
              </a:ext>
            </a:extLst>
          </p:cNvPr>
          <p:cNvPicPr>
            <a:picLocks noChangeAspect="1"/>
          </p:cNvPicPr>
          <p:nvPr/>
        </p:nvPicPr>
        <p:blipFill rotWithShape="1">
          <a:blip r:embed="rId2">
            <a:extLst>
              <a:ext uri="{28A0092B-C50C-407E-A947-70E740481C1C}">
                <a14:useLocalDpi xmlns:a14="http://schemas.microsoft.com/office/drawing/2010/main" val="0"/>
              </a:ext>
            </a:extLst>
          </a:blip>
          <a:srcRect l="5549" t="7102" r="8655" b="3693"/>
          <a:stretch/>
        </p:blipFill>
        <p:spPr>
          <a:xfrm>
            <a:off x="420151" y="728643"/>
            <a:ext cx="3697706" cy="2306781"/>
          </a:xfrm>
          <a:prstGeom prst="rect">
            <a:avLst/>
          </a:prstGeom>
        </p:spPr>
      </p:pic>
      <p:pic>
        <p:nvPicPr>
          <p:cNvPr id="20" name="Picture 19" descr="A picture containing text, screenshot, line, font&#10;&#10;Description automatically generated">
            <a:extLst>
              <a:ext uri="{FF2B5EF4-FFF2-40B4-BE49-F238E27FC236}">
                <a16:creationId xmlns:a16="http://schemas.microsoft.com/office/drawing/2014/main" id="{6FE7C72C-3ADF-749F-3087-F7BDF24F4C75}"/>
              </a:ext>
            </a:extLst>
          </p:cNvPr>
          <p:cNvPicPr>
            <a:picLocks noChangeAspect="1"/>
          </p:cNvPicPr>
          <p:nvPr/>
        </p:nvPicPr>
        <p:blipFill rotWithShape="1">
          <a:blip r:embed="rId3">
            <a:extLst>
              <a:ext uri="{28A0092B-C50C-407E-A947-70E740481C1C}">
                <a14:useLocalDpi xmlns:a14="http://schemas.microsoft.com/office/drawing/2010/main" val="0"/>
              </a:ext>
            </a:extLst>
          </a:blip>
          <a:srcRect l="5209" t="7576" r="9337" b="3693"/>
          <a:stretch/>
        </p:blipFill>
        <p:spPr>
          <a:xfrm>
            <a:off x="420151" y="3656520"/>
            <a:ext cx="3702666" cy="2306781"/>
          </a:xfrm>
          <a:prstGeom prst="rect">
            <a:avLst/>
          </a:prstGeom>
        </p:spPr>
      </p:pic>
      <p:pic>
        <p:nvPicPr>
          <p:cNvPr id="22" name="Picture 21" descr="A picture containing text, screenshot, line, font&#10;&#10;Description automatically generated">
            <a:extLst>
              <a:ext uri="{FF2B5EF4-FFF2-40B4-BE49-F238E27FC236}">
                <a16:creationId xmlns:a16="http://schemas.microsoft.com/office/drawing/2014/main" id="{986DBD94-3D45-25EB-DF1C-CE72DB5EB294}"/>
              </a:ext>
            </a:extLst>
          </p:cNvPr>
          <p:cNvPicPr>
            <a:picLocks noChangeAspect="1"/>
          </p:cNvPicPr>
          <p:nvPr/>
        </p:nvPicPr>
        <p:blipFill rotWithShape="1">
          <a:blip r:embed="rId4">
            <a:extLst>
              <a:ext uri="{28A0092B-C50C-407E-A947-70E740481C1C}">
                <a14:useLocalDpi xmlns:a14="http://schemas.microsoft.com/office/drawing/2010/main" val="0"/>
              </a:ext>
            </a:extLst>
          </a:blip>
          <a:srcRect l="5322" t="7197" r="9508" b="3693"/>
          <a:stretch/>
        </p:blipFill>
        <p:spPr>
          <a:xfrm>
            <a:off x="4117857" y="737966"/>
            <a:ext cx="3691829" cy="2317552"/>
          </a:xfrm>
          <a:prstGeom prst="rect">
            <a:avLst/>
          </a:prstGeom>
        </p:spPr>
      </p:pic>
      <p:pic>
        <p:nvPicPr>
          <p:cNvPr id="24" name="Picture 23" descr="A picture containing text, screenshot, font, diagram&#10;&#10;Description automatically generated">
            <a:extLst>
              <a:ext uri="{FF2B5EF4-FFF2-40B4-BE49-F238E27FC236}">
                <a16:creationId xmlns:a16="http://schemas.microsoft.com/office/drawing/2014/main" id="{BBC5A7FE-CA86-CAAC-BCB1-DEF9824AA10E}"/>
              </a:ext>
            </a:extLst>
          </p:cNvPr>
          <p:cNvPicPr>
            <a:picLocks noChangeAspect="1"/>
          </p:cNvPicPr>
          <p:nvPr/>
        </p:nvPicPr>
        <p:blipFill rotWithShape="1">
          <a:blip r:embed="rId5">
            <a:extLst>
              <a:ext uri="{28A0092B-C50C-407E-A947-70E740481C1C}">
                <a14:useLocalDpi xmlns:a14="http://schemas.microsoft.com/office/drawing/2010/main" val="0"/>
              </a:ext>
            </a:extLst>
          </a:blip>
          <a:srcRect l="5834" t="7954" r="9735" b="3220"/>
          <a:stretch/>
        </p:blipFill>
        <p:spPr>
          <a:xfrm>
            <a:off x="4117857" y="3682988"/>
            <a:ext cx="3711813" cy="2342989"/>
          </a:xfrm>
          <a:prstGeom prst="rect">
            <a:avLst/>
          </a:prstGeom>
        </p:spPr>
      </p:pic>
      <p:pic>
        <p:nvPicPr>
          <p:cNvPr id="26" name="Picture 25" descr="A picture containing text, screenshot, line, font&#10;&#10;Description automatically generated">
            <a:extLst>
              <a:ext uri="{FF2B5EF4-FFF2-40B4-BE49-F238E27FC236}">
                <a16:creationId xmlns:a16="http://schemas.microsoft.com/office/drawing/2014/main" id="{F68568F5-786A-508B-1CE0-F164E63E2752}"/>
              </a:ext>
            </a:extLst>
          </p:cNvPr>
          <p:cNvPicPr>
            <a:picLocks noChangeAspect="1"/>
          </p:cNvPicPr>
          <p:nvPr/>
        </p:nvPicPr>
        <p:blipFill rotWithShape="1">
          <a:blip r:embed="rId6">
            <a:extLst>
              <a:ext uri="{28A0092B-C50C-407E-A947-70E740481C1C}">
                <a14:useLocalDpi xmlns:a14="http://schemas.microsoft.com/office/drawing/2010/main" val="0"/>
              </a:ext>
            </a:extLst>
          </a:blip>
          <a:srcRect l="5605" t="7955" r="9509" b="3598"/>
          <a:stretch/>
        </p:blipFill>
        <p:spPr>
          <a:xfrm>
            <a:off x="7891895" y="737966"/>
            <a:ext cx="3747779" cy="2342989"/>
          </a:xfrm>
          <a:prstGeom prst="rect">
            <a:avLst/>
          </a:prstGeom>
        </p:spPr>
      </p:pic>
      <p:pic>
        <p:nvPicPr>
          <p:cNvPr id="28" name="Picture 27" descr="A picture containing text, screenshot, font, diagram&#10;&#10;Description automatically generated">
            <a:extLst>
              <a:ext uri="{FF2B5EF4-FFF2-40B4-BE49-F238E27FC236}">
                <a16:creationId xmlns:a16="http://schemas.microsoft.com/office/drawing/2014/main" id="{A848AF5B-4403-B190-6C8F-EB6644BB46CA}"/>
              </a:ext>
            </a:extLst>
          </p:cNvPr>
          <p:cNvPicPr>
            <a:picLocks noChangeAspect="1"/>
          </p:cNvPicPr>
          <p:nvPr/>
        </p:nvPicPr>
        <p:blipFill rotWithShape="1">
          <a:blip r:embed="rId7">
            <a:extLst>
              <a:ext uri="{28A0092B-C50C-407E-A947-70E740481C1C}">
                <a14:useLocalDpi xmlns:a14="http://schemas.microsoft.com/office/drawing/2010/main" val="0"/>
              </a:ext>
            </a:extLst>
          </a:blip>
          <a:srcRect l="5720" t="7387" r="9735" b="3315"/>
          <a:stretch/>
        </p:blipFill>
        <p:spPr>
          <a:xfrm>
            <a:off x="7927861" y="3682988"/>
            <a:ext cx="3711813" cy="2352312"/>
          </a:xfrm>
          <a:prstGeom prst="rect">
            <a:avLst/>
          </a:prstGeom>
        </p:spPr>
      </p:pic>
      <p:pic>
        <p:nvPicPr>
          <p:cNvPr id="30" name="Picture 29" descr="A purple rectangle with white letters&#10;&#10;Description automatically generated with medium confidence">
            <a:extLst>
              <a:ext uri="{FF2B5EF4-FFF2-40B4-BE49-F238E27FC236}">
                <a16:creationId xmlns:a16="http://schemas.microsoft.com/office/drawing/2014/main" id="{67F66E70-5F13-54A8-113F-7099EFC5E9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71124" y="3157543"/>
            <a:ext cx="965347" cy="359605"/>
          </a:xfrm>
          <a:prstGeom prst="rect">
            <a:avLst/>
          </a:prstGeom>
        </p:spPr>
      </p:pic>
      <p:pic>
        <p:nvPicPr>
          <p:cNvPr id="32" name="Picture 31" descr="A brown rectangle with white letters&#10;&#10;Description automatically generated with medium confidence">
            <a:extLst>
              <a:ext uri="{FF2B5EF4-FFF2-40B4-BE49-F238E27FC236}">
                <a16:creationId xmlns:a16="http://schemas.microsoft.com/office/drawing/2014/main" id="{43565FAE-8993-19F9-0A56-34838173FA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78978" y="3157543"/>
            <a:ext cx="989570" cy="393219"/>
          </a:xfrm>
          <a:prstGeom prst="rect">
            <a:avLst/>
          </a:prstGeom>
        </p:spPr>
      </p:pic>
      <p:pic>
        <p:nvPicPr>
          <p:cNvPr id="34" name="Picture 33" descr="A grey rectangular sign with white letters&#10;&#10;Description automatically generated with low confidence">
            <a:extLst>
              <a:ext uri="{FF2B5EF4-FFF2-40B4-BE49-F238E27FC236}">
                <a16:creationId xmlns:a16="http://schemas.microsoft.com/office/drawing/2014/main" id="{E0D7740C-CB44-A0EC-3F10-D8DF02A14BA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38022" y="3123929"/>
            <a:ext cx="1013888" cy="393219"/>
          </a:xfrm>
          <a:prstGeom prst="rect">
            <a:avLst/>
          </a:prstGeom>
        </p:spPr>
      </p:pic>
      <p:pic>
        <p:nvPicPr>
          <p:cNvPr id="36" name="Picture 35" descr="A pink rectangle with white letters&#10;&#10;Description automatically generated with medium confidence">
            <a:extLst>
              <a:ext uri="{FF2B5EF4-FFF2-40B4-BE49-F238E27FC236}">
                <a16:creationId xmlns:a16="http://schemas.microsoft.com/office/drawing/2014/main" id="{1E950D2F-23C5-A2CC-41DA-CA16370C94F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23753" y="6093669"/>
            <a:ext cx="1007141" cy="415827"/>
          </a:xfrm>
          <a:prstGeom prst="rect">
            <a:avLst/>
          </a:prstGeom>
        </p:spPr>
      </p:pic>
      <p:pic>
        <p:nvPicPr>
          <p:cNvPr id="37" name="Picture 36" descr="A pink rectangle with white letters&#10;&#10;Description automatically generated with medium confidence">
            <a:extLst>
              <a:ext uri="{FF2B5EF4-FFF2-40B4-BE49-F238E27FC236}">
                <a16:creationId xmlns:a16="http://schemas.microsoft.com/office/drawing/2014/main" id="{B1134B7A-0996-6879-95B5-5BD6B291F90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44769" y="6093670"/>
            <a:ext cx="1007141" cy="415827"/>
          </a:xfrm>
          <a:prstGeom prst="rect">
            <a:avLst/>
          </a:prstGeom>
        </p:spPr>
      </p:pic>
      <p:pic>
        <p:nvPicPr>
          <p:cNvPr id="39" name="Picture 38" descr="A yellow rectangle with white text&#10;&#10;Description automatically generated with medium confidence">
            <a:extLst>
              <a:ext uri="{FF2B5EF4-FFF2-40B4-BE49-F238E27FC236}">
                <a16:creationId xmlns:a16="http://schemas.microsoft.com/office/drawing/2014/main" id="{784C25C4-D433-77E8-0A27-C09D6AFAB56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79933" y="6093669"/>
            <a:ext cx="978925" cy="402549"/>
          </a:xfrm>
          <a:prstGeom prst="rect">
            <a:avLst/>
          </a:prstGeom>
        </p:spPr>
      </p:pic>
    </p:spTree>
    <p:extLst>
      <p:ext uri="{BB962C8B-B14F-4D97-AF65-F5344CB8AC3E}">
        <p14:creationId xmlns:p14="http://schemas.microsoft.com/office/powerpoint/2010/main" val="3662712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BC8C70-30FE-27E7-AA6C-B5193F1E11F8}"/>
              </a:ext>
            </a:extLst>
          </p:cNvPr>
          <p:cNvSpPr/>
          <p:nvPr/>
        </p:nvSpPr>
        <p:spPr>
          <a:xfrm>
            <a:off x="193964" y="159327"/>
            <a:ext cx="11804072" cy="6539345"/>
          </a:xfrm>
          <a:prstGeom prst="rect">
            <a:avLst/>
          </a:prstGeom>
          <a:noFill/>
          <a:ln w="28575">
            <a:solidFill>
              <a:srgbClr val="E30A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TextBox 2">
            <a:extLst>
              <a:ext uri="{FF2B5EF4-FFF2-40B4-BE49-F238E27FC236}">
                <a16:creationId xmlns:a16="http://schemas.microsoft.com/office/drawing/2014/main" id="{588589A3-3F60-8096-C4AA-1C6A98946A93}"/>
              </a:ext>
            </a:extLst>
          </p:cNvPr>
          <p:cNvSpPr txBox="1"/>
          <p:nvPr/>
        </p:nvSpPr>
        <p:spPr>
          <a:xfrm>
            <a:off x="10298545" y="6567867"/>
            <a:ext cx="1385456" cy="261610"/>
          </a:xfrm>
          <a:prstGeom prst="rect">
            <a:avLst/>
          </a:prstGeom>
          <a:solidFill>
            <a:schemeClr val="bg1"/>
          </a:solidFill>
        </p:spPr>
        <p:txBody>
          <a:bodyPr wrap="square" rtlCol="0">
            <a:spAutoFit/>
          </a:bodyPr>
          <a:lstStyle/>
          <a:p>
            <a:pPr algn="ctr"/>
            <a:r>
              <a:rPr lang="en-PH" sz="1100" dirty="0">
                <a:solidFill>
                  <a:srgbClr val="E30A17"/>
                </a:solidFill>
                <a:latin typeface="Montserrat" pitchFamily="2" charset="0"/>
              </a:rPr>
              <a:t>Project Alpha Six</a:t>
            </a:r>
          </a:p>
        </p:txBody>
      </p:sp>
      <p:pic>
        <p:nvPicPr>
          <p:cNvPr id="5" name="Picture 4" descr="A sticker of cartoon animals&#10;&#10;Description automatically generated with low confidence">
            <a:extLst>
              <a:ext uri="{FF2B5EF4-FFF2-40B4-BE49-F238E27FC236}">
                <a16:creationId xmlns:a16="http://schemas.microsoft.com/office/drawing/2014/main" id="{6503FDA2-AE1F-18CC-AA23-8DB138862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13" y="1023504"/>
            <a:ext cx="3048524" cy="5408469"/>
          </a:xfrm>
          <a:prstGeom prst="rect">
            <a:avLst/>
          </a:prstGeom>
        </p:spPr>
      </p:pic>
      <p:pic>
        <p:nvPicPr>
          <p:cNvPr id="9" name="Picture 8" descr="A purple rectangle with white letters&#10;&#10;Description automatically generated with medium confidence">
            <a:extLst>
              <a:ext uri="{FF2B5EF4-FFF2-40B4-BE49-F238E27FC236}">
                <a16:creationId xmlns:a16="http://schemas.microsoft.com/office/drawing/2014/main" id="{C5525CE6-12CE-AC5E-A74D-A1093F035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934" y="280364"/>
            <a:ext cx="1643793" cy="612335"/>
          </a:xfrm>
          <a:prstGeom prst="rect">
            <a:avLst/>
          </a:prstGeom>
        </p:spPr>
      </p:pic>
      <p:sp>
        <p:nvSpPr>
          <p:cNvPr id="11" name="TextBox 10">
            <a:extLst>
              <a:ext uri="{FF2B5EF4-FFF2-40B4-BE49-F238E27FC236}">
                <a16:creationId xmlns:a16="http://schemas.microsoft.com/office/drawing/2014/main" id="{C831CEDD-7A72-7337-D26D-63791F2E7CDD}"/>
              </a:ext>
            </a:extLst>
          </p:cNvPr>
          <p:cNvSpPr txBox="1"/>
          <p:nvPr/>
        </p:nvSpPr>
        <p:spPr>
          <a:xfrm>
            <a:off x="4384098" y="401865"/>
            <a:ext cx="3045402" cy="369332"/>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b="1" dirty="0">
                <a:ln/>
                <a:solidFill>
                  <a:schemeClr val="accent3"/>
                </a:solidFill>
              </a:rPr>
              <a:t>Stat Average by Type Analysis</a:t>
            </a:r>
          </a:p>
        </p:txBody>
      </p:sp>
      <p:sp>
        <p:nvSpPr>
          <p:cNvPr id="12" name="TextBox 11">
            <a:extLst>
              <a:ext uri="{FF2B5EF4-FFF2-40B4-BE49-F238E27FC236}">
                <a16:creationId xmlns:a16="http://schemas.microsoft.com/office/drawing/2014/main" id="{EE587F09-34D7-D80B-7EC8-27FE20DBC4E9}"/>
              </a:ext>
            </a:extLst>
          </p:cNvPr>
          <p:cNvSpPr txBox="1"/>
          <p:nvPr/>
        </p:nvSpPr>
        <p:spPr>
          <a:xfrm>
            <a:off x="3647586" y="1023504"/>
            <a:ext cx="4639091" cy="5047536"/>
          </a:xfrm>
          <a:prstGeom prst="rect">
            <a:avLst/>
          </a:prstGeom>
          <a:noFill/>
          <a:ln w="57150" cmpd="tri">
            <a:solidFill>
              <a:srgbClr val="FF0000"/>
            </a:solidFill>
          </a:ln>
        </p:spPr>
        <p:txBody>
          <a:bodyPr wrap="square" rtlCol="0">
            <a:spAutoFit/>
          </a:bodyPr>
          <a:lstStyle/>
          <a:p>
            <a:pPr algn="ctr"/>
            <a:r>
              <a:rPr lang="en-US" sz="1400" dirty="0">
                <a:latin typeface="Pokemon Classic" panose="00000400000000000000" pitchFamily="2" charset="0"/>
                <a:ea typeface="Pokemon Classic" panose="00000400000000000000" pitchFamily="2" charset="0"/>
                <a:cs typeface="Pokemon Classic" panose="00000400000000000000" pitchFamily="2" charset="0"/>
              </a:rPr>
              <a:t>Dragon types are amongst the top three types in all stat averages, except for Defense and Special Defense, supporting the status Dragon types hold as kings of offensive stats.</a:t>
            </a:r>
          </a:p>
          <a:p>
            <a:pPr algn="ctr"/>
            <a:endParaRPr lang="en-US" sz="1400" dirty="0">
              <a:latin typeface="Pokemon Classic" panose="00000400000000000000" pitchFamily="2" charset="0"/>
              <a:ea typeface="Pokemon Classic" panose="00000400000000000000" pitchFamily="2" charset="0"/>
              <a:cs typeface="Pokemon Classic" panose="00000400000000000000" pitchFamily="2" charset="0"/>
            </a:endParaRPr>
          </a:p>
          <a:p>
            <a:pPr algn="ctr"/>
            <a:r>
              <a:rPr lang="en-US" sz="1400" dirty="0">
                <a:latin typeface="Pokemon Classic" panose="00000400000000000000" pitchFamily="2" charset="0"/>
                <a:ea typeface="Pokemon Classic" panose="00000400000000000000" pitchFamily="2" charset="0"/>
                <a:cs typeface="Pokemon Classic" panose="00000400000000000000" pitchFamily="2" charset="0"/>
              </a:rPr>
              <a:t>Psychic types are the only types to rank top average in two categories; Special Attack and Special Defense.</a:t>
            </a:r>
          </a:p>
          <a:p>
            <a:pPr algn="ctr"/>
            <a:endParaRPr lang="en-US" sz="1400" dirty="0">
              <a:latin typeface="Pokemon Classic" panose="00000400000000000000" pitchFamily="2" charset="0"/>
              <a:ea typeface="Pokemon Classic" panose="00000400000000000000" pitchFamily="2" charset="0"/>
              <a:cs typeface="Pokemon Classic" panose="00000400000000000000" pitchFamily="2" charset="0"/>
            </a:endParaRPr>
          </a:p>
          <a:p>
            <a:pPr algn="ctr"/>
            <a:r>
              <a:rPr lang="en-US" sz="1400" dirty="0">
                <a:latin typeface="Pokemon Classic" panose="00000400000000000000" pitchFamily="2" charset="0"/>
                <a:ea typeface="Pokemon Classic" panose="00000400000000000000" pitchFamily="2" charset="0"/>
                <a:cs typeface="Pokemon Classic" panose="00000400000000000000" pitchFamily="2" charset="0"/>
              </a:rPr>
              <a:t>Steel types are considered the kings of defense, holding top rank in Defense and top three in Special Defense.</a:t>
            </a:r>
          </a:p>
          <a:p>
            <a:pPr algn="ctr"/>
            <a:endParaRPr lang="en-US" sz="1400" dirty="0">
              <a:latin typeface="Pokemon Classic" panose="00000400000000000000" pitchFamily="2" charset="0"/>
              <a:ea typeface="Pokemon Classic" panose="00000400000000000000" pitchFamily="2" charset="0"/>
              <a:cs typeface="Pokemon Classic" panose="00000400000000000000" pitchFamily="2" charset="0"/>
            </a:endParaRPr>
          </a:p>
          <a:p>
            <a:pPr algn="ctr"/>
            <a:r>
              <a:rPr lang="en-US" sz="1400" dirty="0">
                <a:latin typeface="Pokemon Classic" panose="00000400000000000000" pitchFamily="2" charset="0"/>
                <a:ea typeface="Pokemon Classic" panose="00000400000000000000" pitchFamily="2" charset="0"/>
                <a:cs typeface="Pokemon Classic" panose="00000400000000000000" pitchFamily="2" charset="0"/>
              </a:rPr>
              <a:t>The bottom of the barrel? Bug types.</a:t>
            </a:r>
          </a:p>
          <a:p>
            <a:pPr algn="ctr"/>
            <a:r>
              <a:rPr lang="en-US" sz="1400" dirty="0">
                <a:latin typeface="Pokemon Classic" panose="00000400000000000000" pitchFamily="2" charset="0"/>
                <a:ea typeface="Pokemon Classic" panose="00000400000000000000" pitchFamily="2" charset="0"/>
                <a:cs typeface="Pokemon Classic" panose="00000400000000000000" pitchFamily="2" charset="0"/>
              </a:rPr>
              <a:t>Bug types are within the bottom three ranks for all stats, except for Speed.</a:t>
            </a:r>
          </a:p>
        </p:txBody>
      </p:sp>
      <p:pic>
        <p:nvPicPr>
          <p:cNvPr id="14" name="Picture 13" descr="A sticker of cartoon animals&#10;&#10;Description automatically generated with low confidence">
            <a:extLst>
              <a:ext uri="{FF2B5EF4-FFF2-40B4-BE49-F238E27FC236}">
                <a16:creationId xmlns:a16="http://schemas.microsoft.com/office/drawing/2014/main" id="{5C6936E7-DFE9-4568-F75C-774026D8E9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4272" y="1023504"/>
            <a:ext cx="3396169" cy="5402545"/>
          </a:xfrm>
          <a:prstGeom prst="rect">
            <a:avLst/>
          </a:prstGeom>
        </p:spPr>
      </p:pic>
      <p:pic>
        <p:nvPicPr>
          <p:cNvPr id="16" name="Picture 15" descr="A pink rectangle with white letters&#10;&#10;Description automatically generated with medium confidence">
            <a:extLst>
              <a:ext uri="{FF2B5EF4-FFF2-40B4-BE49-F238E27FC236}">
                <a16:creationId xmlns:a16="http://schemas.microsoft.com/office/drawing/2014/main" id="{66560B4B-79F9-994E-3A8B-7A28E13013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8631" y="230607"/>
            <a:ext cx="1603598" cy="662092"/>
          </a:xfrm>
          <a:prstGeom prst="rect">
            <a:avLst/>
          </a:prstGeom>
        </p:spPr>
      </p:pic>
      <p:pic>
        <p:nvPicPr>
          <p:cNvPr id="18" name="Picture 17" descr="A purple ball with yellow stars&#10;&#10;Description automatically generated">
            <a:extLst>
              <a:ext uri="{FF2B5EF4-FFF2-40B4-BE49-F238E27FC236}">
                <a16:creationId xmlns:a16="http://schemas.microsoft.com/office/drawing/2014/main" id="{048389F4-A0E0-598E-3DA7-A98BDAA359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0059" y="6136918"/>
            <a:ext cx="313479" cy="289131"/>
          </a:xfrm>
          <a:prstGeom prst="rect">
            <a:avLst/>
          </a:prstGeom>
        </p:spPr>
      </p:pic>
    </p:spTree>
    <p:extLst>
      <p:ext uri="{BB962C8B-B14F-4D97-AF65-F5344CB8AC3E}">
        <p14:creationId xmlns:p14="http://schemas.microsoft.com/office/powerpoint/2010/main" val="1512402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BC8C70-30FE-27E7-AA6C-B5193F1E11F8}"/>
              </a:ext>
            </a:extLst>
          </p:cNvPr>
          <p:cNvSpPr/>
          <p:nvPr/>
        </p:nvSpPr>
        <p:spPr>
          <a:xfrm>
            <a:off x="193964" y="159327"/>
            <a:ext cx="11804072" cy="6539345"/>
          </a:xfrm>
          <a:prstGeom prst="rect">
            <a:avLst/>
          </a:prstGeom>
          <a:noFill/>
          <a:ln w="28575">
            <a:solidFill>
              <a:srgbClr val="E30A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TextBox 2">
            <a:extLst>
              <a:ext uri="{FF2B5EF4-FFF2-40B4-BE49-F238E27FC236}">
                <a16:creationId xmlns:a16="http://schemas.microsoft.com/office/drawing/2014/main" id="{588589A3-3F60-8096-C4AA-1C6A98946A93}"/>
              </a:ext>
            </a:extLst>
          </p:cNvPr>
          <p:cNvSpPr txBox="1"/>
          <p:nvPr/>
        </p:nvSpPr>
        <p:spPr>
          <a:xfrm>
            <a:off x="10298545" y="6567867"/>
            <a:ext cx="1385456" cy="261610"/>
          </a:xfrm>
          <a:prstGeom prst="rect">
            <a:avLst/>
          </a:prstGeom>
          <a:solidFill>
            <a:schemeClr val="bg1"/>
          </a:solidFill>
        </p:spPr>
        <p:txBody>
          <a:bodyPr wrap="square" rtlCol="0">
            <a:spAutoFit/>
          </a:bodyPr>
          <a:lstStyle/>
          <a:p>
            <a:pPr algn="ctr"/>
            <a:r>
              <a:rPr lang="en-PH" sz="1100" dirty="0">
                <a:solidFill>
                  <a:srgbClr val="E30A17"/>
                </a:solidFill>
                <a:latin typeface="Montserrat" pitchFamily="2" charset="0"/>
              </a:rPr>
              <a:t>Project Alpha Six</a:t>
            </a:r>
          </a:p>
        </p:txBody>
      </p:sp>
      <p:pic>
        <p:nvPicPr>
          <p:cNvPr id="5" name="Picture 4" descr="A picture containing text, screenshot, font, graphic design&#10;&#10;Description automatically generated">
            <a:extLst>
              <a:ext uri="{FF2B5EF4-FFF2-40B4-BE49-F238E27FC236}">
                <a16:creationId xmlns:a16="http://schemas.microsoft.com/office/drawing/2014/main" id="{0140AA9E-93F8-D593-CB32-8CDFCB870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0" y="623886"/>
            <a:ext cx="4381500" cy="5610225"/>
          </a:xfrm>
          <a:prstGeom prst="rect">
            <a:avLst/>
          </a:prstGeom>
          <a:ln w="228600" cap="sq" cmpd="thickThin">
            <a:solidFill>
              <a:srgbClr val="000000"/>
            </a:solidFill>
            <a:prstDash val="solid"/>
            <a:miter lim="800000"/>
          </a:ln>
          <a:effectLst>
            <a:innerShdw blurRad="76200">
              <a:srgbClr val="000000"/>
            </a:innerShdw>
          </a:effectLst>
        </p:spPr>
      </p:pic>
      <p:sp>
        <p:nvSpPr>
          <p:cNvPr id="6" name="TextBox 5">
            <a:extLst>
              <a:ext uri="{FF2B5EF4-FFF2-40B4-BE49-F238E27FC236}">
                <a16:creationId xmlns:a16="http://schemas.microsoft.com/office/drawing/2014/main" id="{31CC5175-B2F0-6DED-40A0-047720716844}"/>
              </a:ext>
            </a:extLst>
          </p:cNvPr>
          <p:cNvSpPr txBox="1"/>
          <p:nvPr/>
        </p:nvSpPr>
        <p:spPr>
          <a:xfrm>
            <a:off x="587086" y="439220"/>
            <a:ext cx="5508914" cy="461665"/>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400" b="1" dirty="0">
                <a:ln/>
                <a:solidFill>
                  <a:schemeClr val="accent3"/>
                </a:solidFill>
              </a:rPr>
              <a:t>What Pokémon types would you be?</a:t>
            </a:r>
          </a:p>
        </p:txBody>
      </p:sp>
      <p:pic>
        <p:nvPicPr>
          <p:cNvPr id="7" name="Picture 4" descr="Profile photo for Les">
            <a:extLst>
              <a:ext uri="{FF2B5EF4-FFF2-40B4-BE49-F238E27FC236}">
                <a16:creationId xmlns:a16="http://schemas.microsoft.com/office/drawing/2014/main" id="{8B4A8E92-0AC9-1811-6693-58FF9DA4EC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6223" y="1180778"/>
            <a:ext cx="887270" cy="887270"/>
          </a:xfrm>
          <a:prstGeom prst="flowChartConnector">
            <a:avLst/>
          </a:prstGeom>
          <a:noFill/>
          <a:ln w="38100">
            <a:solidFill>
              <a:srgbClr val="E30A17"/>
            </a:solidFill>
          </a:ln>
          <a:extLst>
            <a:ext uri="{909E8E84-426E-40DD-AFC4-6F175D3DCCD1}">
              <a14:hiddenFill xmlns:a14="http://schemas.microsoft.com/office/drawing/2010/main">
                <a:solidFill>
                  <a:srgbClr val="FFFFFF"/>
                </a:solidFill>
              </a14:hiddenFill>
            </a:ext>
          </a:extLst>
        </p:spPr>
      </p:pic>
      <p:pic>
        <p:nvPicPr>
          <p:cNvPr id="8" name="Picture 6" descr="Profile photo for Miggy Lacson">
            <a:extLst>
              <a:ext uri="{FF2B5EF4-FFF2-40B4-BE49-F238E27FC236}">
                <a16:creationId xmlns:a16="http://schemas.microsoft.com/office/drawing/2014/main" id="{77B222D0-B70F-6B21-FD58-C3123E7D4F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6223" y="2183243"/>
            <a:ext cx="887270" cy="887270"/>
          </a:xfrm>
          <a:prstGeom prst="flowChartConnector">
            <a:avLst/>
          </a:prstGeom>
          <a:noFill/>
          <a:ln w="38100">
            <a:solidFill>
              <a:srgbClr val="E30A17"/>
            </a:solidFill>
          </a:ln>
          <a:extLst>
            <a:ext uri="{909E8E84-426E-40DD-AFC4-6F175D3DCCD1}">
              <a14:hiddenFill xmlns:a14="http://schemas.microsoft.com/office/drawing/2010/main">
                <a:solidFill>
                  <a:srgbClr val="FFFFFF"/>
                </a:solidFill>
              </a14:hiddenFill>
            </a:ext>
          </a:extLst>
        </p:spPr>
      </p:pic>
      <p:pic>
        <p:nvPicPr>
          <p:cNvPr id="9" name="Picture 2" descr="Profile photo for Mabeyda M">
            <a:extLst>
              <a:ext uri="{FF2B5EF4-FFF2-40B4-BE49-F238E27FC236}">
                <a16:creationId xmlns:a16="http://schemas.microsoft.com/office/drawing/2014/main" id="{C9B63A0D-B35E-0869-9B80-C3CB6EE139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6223" y="3203738"/>
            <a:ext cx="887270" cy="887270"/>
          </a:xfrm>
          <a:prstGeom prst="flowChartConnector">
            <a:avLst/>
          </a:prstGeom>
          <a:noFill/>
          <a:ln w="38100">
            <a:solidFill>
              <a:srgbClr val="E30A17"/>
            </a:solidFill>
          </a:ln>
          <a:extLst>
            <a:ext uri="{909E8E84-426E-40DD-AFC4-6F175D3DCCD1}">
              <a14:hiddenFill xmlns:a14="http://schemas.microsoft.com/office/drawing/2010/main">
                <a:solidFill>
                  <a:srgbClr val="FFFFFF"/>
                </a:solidFill>
              </a14:hiddenFill>
            </a:ext>
          </a:extLst>
        </p:spPr>
      </p:pic>
      <p:pic>
        <p:nvPicPr>
          <p:cNvPr id="11" name="Picture 10" descr="A blue rectangle with white letters&#10;&#10;Description automatically generated with medium confidence">
            <a:extLst>
              <a:ext uri="{FF2B5EF4-FFF2-40B4-BE49-F238E27FC236}">
                <a16:creationId xmlns:a16="http://schemas.microsoft.com/office/drawing/2014/main" id="{83DF96ED-3B8C-C9A8-50F9-F10757BFD4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632" y="1331247"/>
            <a:ext cx="1484868" cy="582246"/>
          </a:xfrm>
          <a:prstGeom prst="rect">
            <a:avLst/>
          </a:prstGeom>
        </p:spPr>
      </p:pic>
      <p:pic>
        <p:nvPicPr>
          <p:cNvPr id="13" name="Picture 12" descr="A purple rectangle with white letters&#10;&#10;Description automatically generated with low confidence">
            <a:extLst>
              <a:ext uri="{FF2B5EF4-FFF2-40B4-BE49-F238E27FC236}">
                <a16:creationId xmlns:a16="http://schemas.microsoft.com/office/drawing/2014/main" id="{8B3FF626-02C8-8FB0-545E-1C4CF476F7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00500" y="1316404"/>
            <a:ext cx="1489315" cy="611933"/>
          </a:xfrm>
          <a:prstGeom prst="rect">
            <a:avLst/>
          </a:prstGeom>
        </p:spPr>
      </p:pic>
      <p:pic>
        <p:nvPicPr>
          <p:cNvPr id="15" name="Picture 14" descr="A picture containing symbol, screenshot, font, number&#10;&#10;Description automatically generated">
            <a:extLst>
              <a:ext uri="{FF2B5EF4-FFF2-40B4-BE49-F238E27FC236}">
                <a16:creationId xmlns:a16="http://schemas.microsoft.com/office/drawing/2014/main" id="{581C0C11-3FE0-0BF2-6707-1E24FA3D5E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5632" y="2305015"/>
            <a:ext cx="1484868" cy="577605"/>
          </a:xfrm>
          <a:prstGeom prst="rect">
            <a:avLst/>
          </a:prstGeom>
        </p:spPr>
      </p:pic>
      <p:pic>
        <p:nvPicPr>
          <p:cNvPr id="17" name="Picture 16" descr="A picture containing font, graphics, logo, screenshot&#10;&#10;Description automatically generated">
            <a:extLst>
              <a:ext uri="{FF2B5EF4-FFF2-40B4-BE49-F238E27FC236}">
                <a16:creationId xmlns:a16="http://schemas.microsoft.com/office/drawing/2014/main" id="{11E5D2CE-D8B8-8720-7E6E-5F361E0FEB2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29448" y="2305014"/>
            <a:ext cx="1493321" cy="577605"/>
          </a:xfrm>
          <a:prstGeom prst="rect">
            <a:avLst/>
          </a:prstGeom>
        </p:spPr>
      </p:pic>
      <p:pic>
        <p:nvPicPr>
          <p:cNvPr id="19" name="Picture 18" descr="A brown rectangle with white letters&#10;&#10;Description automatically generated with medium confidence">
            <a:extLst>
              <a:ext uri="{FF2B5EF4-FFF2-40B4-BE49-F238E27FC236}">
                <a16:creationId xmlns:a16="http://schemas.microsoft.com/office/drawing/2014/main" id="{AA52C14A-86AD-8322-38D1-1B0B6629F06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5632" y="3346143"/>
            <a:ext cx="1484868" cy="590032"/>
          </a:xfrm>
          <a:prstGeom prst="rect">
            <a:avLst/>
          </a:prstGeom>
        </p:spPr>
      </p:pic>
      <p:pic>
        <p:nvPicPr>
          <p:cNvPr id="21" name="Picture 20" descr="A grey rectangular sign with white letters&#10;&#10;Description automatically generated with low confidence">
            <a:extLst>
              <a:ext uri="{FF2B5EF4-FFF2-40B4-BE49-F238E27FC236}">
                <a16:creationId xmlns:a16="http://schemas.microsoft.com/office/drawing/2014/main" id="{D428C5E3-D3F4-E392-219E-2C275E27C78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33454" y="3358570"/>
            <a:ext cx="1489315" cy="577605"/>
          </a:xfrm>
          <a:prstGeom prst="rect">
            <a:avLst/>
          </a:prstGeom>
        </p:spPr>
      </p:pic>
      <p:sp>
        <p:nvSpPr>
          <p:cNvPr id="2" name="TextBox 1">
            <a:extLst>
              <a:ext uri="{FF2B5EF4-FFF2-40B4-BE49-F238E27FC236}">
                <a16:creationId xmlns:a16="http://schemas.microsoft.com/office/drawing/2014/main" id="{2B03A246-8B26-AA0D-694B-4A4BCE5DE072}"/>
              </a:ext>
            </a:extLst>
          </p:cNvPr>
          <p:cNvSpPr txBox="1"/>
          <p:nvPr/>
        </p:nvSpPr>
        <p:spPr>
          <a:xfrm>
            <a:off x="1184747" y="4464143"/>
            <a:ext cx="4313592" cy="1815882"/>
          </a:xfrm>
          <a:prstGeom prst="rect">
            <a:avLst/>
          </a:prstGeom>
          <a:noFill/>
          <a:ln w="57150" cmpd="tri">
            <a:solidFill>
              <a:srgbClr val="FF0000"/>
            </a:solidFill>
          </a:ln>
        </p:spPr>
        <p:txBody>
          <a:bodyPr wrap="square" rtlCol="0">
            <a:spAutoFit/>
          </a:bodyPr>
          <a:lstStyle/>
          <a:p>
            <a:r>
              <a:rPr lang="en-US" sz="1400" dirty="0">
                <a:latin typeface="Pokemon Classic" panose="00000400000000000000" pitchFamily="2" charset="0"/>
                <a:ea typeface="Pokemon Classic" panose="00000400000000000000" pitchFamily="2" charset="0"/>
                <a:cs typeface="Pokemon Classic" panose="00000400000000000000" pitchFamily="2" charset="0"/>
              </a:rPr>
              <a:t>With the data explored comparing types and stat averages, we have gained insight into what can build a formidable team. Next, we aim to figure out how size may come into play with stats.</a:t>
            </a:r>
          </a:p>
        </p:txBody>
      </p:sp>
    </p:spTree>
    <p:extLst>
      <p:ext uri="{BB962C8B-B14F-4D97-AF65-F5344CB8AC3E}">
        <p14:creationId xmlns:p14="http://schemas.microsoft.com/office/powerpoint/2010/main" val="2724151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B811AC7-7AF9-444C-B0E0-2E3CC22466BB}">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TM03090434[[fn=Wood Type]]</Template>
  <TotalTime>639</TotalTime>
  <Words>1549</Words>
  <Application>Microsoft Office PowerPoint</Application>
  <PresentationFormat>Widescreen</PresentationFormat>
  <Paragraphs>350</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Calibri Light</vt:lpstr>
      <vt:lpstr>Montserrat</vt:lpstr>
      <vt:lpstr>Montserrat Black</vt:lpstr>
      <vt:lpstr>Montserrat ExtraBold</vt:lpstr>
      <vt:lpstr>Montserrat SemiBold</vt:lpstr>
      <vt:lpstr>Pokemon Classic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Elias Montenegro De Almas</dc:creator>
  <cp:lastModifiedBy>Elias Montenegro De Almas</cp:lastModifiedBy>
  <cp:revision>1</cp:revision>
  <dcterms:created xsi:type="dcterms:W3CDTF">2023-06-04T19:16:59Z</dcterms:created>
  <dcterms:modified xsi:type="dcterms:W3CDTF">2023-06-05T06:04:27Z</dcterms:modified>
</cp:coreProperties>
</file>